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7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1" r:id="rId15"/>
    <p:sldId id="259" r:id="rId16"/>
    <p:sldId id="261" r:id="rId17"/>
    <p:sldId id="262" r:id="rId18"/>
    <p:sldId id="260" r:id="rId19"/>
    <p:sldId id="276" r:id="rId20"/>
    <p:sldId id="279" r:id="rId21"/>
    <p:sldId id="280" r:id="rId22"/>
    <p:sldId id="281" r:id="rId23"/>
    <p:sldId id="272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34D5B-2A57-4293-A9AA-736F2492F6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C6F28D3-280A-4018-BD03-81D45DEB757A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Creación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rápida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prototipos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sobre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los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que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seguir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desarrollando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61D1A5C4-39AC-4CC7-916A-36BA050277E1}" type="parTrans" cxnId="{5C50FD03-8F0A-4074-88EA-A504FD21B382}">
      <dgm:prSet/>
      <dgm:spPr/>
      <dgm:t>
        <a:bodyPr/>
        <a:lstStyle/>
        <a:p>
          <a:endParaRPr lang="es-ES"/>
        </a:p>
      </dgm:t>
    </dgm:pt>
    <dgm:pt modelId="{CB826C33-7FB1-4C35-98FB-74ABA6681F30}" type="sibTrans" cxnId="{5C50FD03-8F0A-4074-88EA-A504FD21B382}">
      <dgm:prSet/>
      <dgm:spPr/>
      <dgm:t>
        <a:bodyPr/>
        <a:lstStyle/>
        <a:p>
          <a:endParaRPr lang="es-ES"/>
        </a:p>
      </dgm:t>
    </dgm:pt>
    <dgm:pt modelId="{1A403CFA-4928-4EEC-B1C1-0E1B44C99ADF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Aplicaciones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comerciales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8700B031-BA8E-4FCE-BF14-7B13708E6187}" type="parTrans" cxnId="{9AB1435D-665D-4D34-B37C-F175FBEC5CF2}">
      <dgm:prSet/>
      <dgm:spPr/>
      <dgm:t>
        <a:bodyPr/>
        <a:lstStyle/>
        <a:p>
          <a:endParaRPr lang="es-ES"/>
        </a:p>
      </dgm:t>
    </dgm:pt>
    <dgm:pt modelId="{1D37BA50-AB8E-4655-9474-95EED0E341BA}" type="sibTrans" cxnId="{9AB1435D-665D-4D34-B37C-F175FBEC5CF2}">
      <dgm:prSet/>
      <dgm:spPr/>
      <dgm:t>
        <a:bodyPr/>
        <a:lstStyle/>
        <a:p>
          <a:endParaRPr lang="es-ES"/>
        </a:p>
      </dgm:t>
    </dgm:pt>
    <dgm:pt modelId="{4C85D494-49B1-4FF0-B586-F40A55277D2A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Una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librería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multiplataforma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que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usa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la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filosofía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look-feel.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A3879FEF-4018-48B9-90C7-B492ED73B2FD}" type="parTrans" cxnId="{870455F3-4042-4D12-89CD-90B043189BEB}">
      <dgm:prSet/>
      <dgm:spPr/>
      <dgm:t>
        <a:bodyPr/>
        <a:lstStyle/>
        <a:p>
          <a:endParaRPr lang="es-ES"/>
        </a:p>
      </dgm:t>
    </dgm:pt>
    <dgm:pt modelId="{801C33A4-038E-489F-8694-DDEF0CA7D411}" type="sibTrans" cxnId="{870455F3-4042-4D12-89CD-90B043189BEB}">
      <dgm:prSet/>
      <dgm:spPr/>
      <dgm:t>
        <a:bodyPr/>
        <a:lstStyle/>
        <a:p>
          <a:endParaRPr lang="es-ES"/>
        </a:p>
      </dgm:t>
    </dgm:pt>
    <dgm:pt modelId="{895F0460-E5CF-4C18-A6AE-FE6CABB618FE}">
      <dgm:prSet custT="1"/>
      <dgm:spPr/>
      <dgm:t>
        <a:bodyPr/>
        <a:lstStyle/>
        <a:p>
          <a:pPr rtl="0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integra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código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Haskell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7403467A-4306-4F95-B45F-D60ABE33D82D}" type="parTrans" cxnId="{EC182C68-E923-4DFD-9E66-94DCE2D41582}">
      <dgm:prSet/>
      <dgm:spPr/>
      <dgm:t>
        <a:bodyPr/>
        <a:lstStyle/>
        <a:p>
          <a:endParaRPr lang="es-ES"/>
        </a:p>
      </dgm:t>
    </dgm:pt>
    <dgm:pt modelId="{C2E82199-757B-43CD-A6F6-2F468219E61F}" type="sibTrans" cxnId="{EC182C68-E923-4DFD-9E66-94DCE2D41582}">
      <dgm:prSet/>
      <dgm:spPr/>
      <dgm:t>
        <a:bodyPr/>
        <a:lstStyle/>
        <a:p>
          <a:endParaRPr lang="es-ES"/>
        </a:p>
      </dgm:t>
    </dgm:pt>
    <dgm:pt modelId="{DAE331A8-97CC-4862-92A1-475AEDBD386B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Porque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es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sencillo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su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programación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DABFCCC6-1352-43F0-8044-A6AA1FB86E6A}" type="parTrans" cxnId="{612F0751-7C62-4F8A-9B6A-EFFD5DF66763}">
      <dgm:prSet/>
      <dgm:spPr/>
      <dgm:t>
        <a:bodyPr/>
        <a:lstStyle/>
        <a:p>
          <a:endParaRPr lang="es-ES"/>
        </a:p>
      </dgm:t>
    </dgm:pt>
    <dgm:pt modelId="{9EAC9D33-1967-4800-89CC-D6073A153119}" type="sibTrans" cxnId="{612F0751-7C62-4F8A-9B6A-EFFD5DF66763}">
      <dgm:prSet/>
      <dgm:spPr/>
      <dgm:t>
        <a:bodyPr/>
        <a:lstStyle/>
        <a:p>
          <a:endParaRPr lang="es-ES"/>
        </a:p>
      </dgm:t>
    </dgm:pt>
    <dgm:pt modelId="{31D0B0D4-CC60-4151-B6B8-E462C77263AC}">
      <dgm:prSet custT="1"/>
      <dgm:spPr/>
      <dgm:t>
        <a:bodyPr/>
        <a:lstStyle/>
        <a:p>
          <a:pPr rtl="0"/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Ofrece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seguridad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en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gestión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memoria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ABF55FC8-7829-482D-969E-FD416490B0E3}" type="parTrans" cxnId="{FB15EBF1-7034-462F-949B-1358248EB0EB}">
      <dgm:prSet/>
      <dgm:spPr/>
    </dgm:pt>
    <dgm:pt modelId="{3C0F07E9-5B19-4C65-84E4-33D50104572C}" type="sibTrans" cxnId="{FB15EBF1-7034-462F-949B-1358248EB0EB}">
      <dgm:prSet/>
      <dgm:spPr/>
    </dgm:pt>
    <dgm:pt modelId="{FDAF0E76-AC31-4A9D-97AF-907D20B07565}" type="pres">
      <dgm:prSet presAssocID="{90D34D5B-2A57-4293-A9AA-736F2492F6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53374B-BFEA-4F0A-8386-7687E4CDA114}" type="pres">
      <dgm:prSet presAssocID="{0C6F28D3-280A-4018-BD03-81D45DEB757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2C3E14-D124-4262-BA5B-12F12A3BB3E3}" type="pres">
      <dgm:prSet presAssocID="{CB826C33-7FB1-4C35-98FB-74ABA6681F30}" presName="spacer" presStyleCnt="0"/>
      <dgm:spPr/>
    </dgm:pt>
    <dgm:pt modelId="{EFF1FCA3-435D-4433-851F-5E0F74344733}" type="pres">
      <dgm:prSet presAssocID="{1A403CFA-4928-4EEC-B1C1-0E1B44C99AD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7D07A8-F932-436A-86F7-A10CF9C8465D}" type="pres">
      <dgm:prSet presAssocID="{1D37BA50-AB8E-4655-9474-95EED0E341BA}" presName="spacer" presStyleCnt="0"/>
      <dgm:spPr/>
    </dgm:pt>
    <dgm:pt modelId="{4D3E9CF5-8404-454F-9FFF-98CC0908FC3A}" type="pres">
      <dgm:prSet presAssocID="{4C85D494-49B1-4FF0-B586-F40A55277D2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5E43B-81D1-4A09-AA95-A450C778E731}" type="pres">
      <dgm:prSet presAssocID="{801C33A4-038E-489F-8694-DDEF0CA7D411}" presName="spacer" presStyleCnt="0"/>
      <dgm:spPr/>
    </dgm:pt>
    <dgm:pt modelId="{682BB53C-4BC5-4AF0-AF67-BAC15F24A5ED}" type="pres">
      <dgm:prSet presAssocID="{895F0460-E5CF-4C18-A6AE-FE6CABB618F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AF3BAA-99E8-4A0A-A58B-B745DAE3CE1A}" type="pres">
      <dgm:prSet presAssocID="{C2E82199-757B-43CD-A6F6-2F468219E61F}" presName="spacer" presStyleCnt="0"/>
      <dgm:spPr/>
    </dgm:pt>
    <dgm:pt modelId="{E1058C9D-5A2D-4D03-B454-62600F7D931B}" type="pres">
      <dgm:prSet presAssocID="{DAE331A8-97CC-4862-92A1-475AEDBD386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22A3D6-5A3F-4F50-93DD-65B22EC01385}" type="pres">
      <dgm:prSet presAssocID="{9EAC9D33-1967-4800-89CC-D6073A153119}" presName="spacer" presStyleCnt="0"/>
      <dgm:spPr/>
    </dgm:pt>
    <dgm:pt modelId="{4DEC54FC-A48D-419D-AC8D-CE96EDF8CCD5}" type="pres">
      <dgm:prSet presAssocID="{31D0B0D4-CC60-4151-B6B8-E462C77263A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EEBE87-6DDD-4352-8E4A-F89A523A52AA}" type="presOf" srcId="{90D34D5B-2A57-4293-A9AA-736F2492F648}" destId="{FDAF0E76-AC31-4A9D-97AF-907D20B07565}" srcOrd="0" destOrd="0" presId="urn:microsoft.com/office/officeart/2005/8/layout/vList2"/>
    <dgm:cxn modelId="{EC182C68-E923-4DFD-9E66-94DCE2D41582}" srcId="{90D34D5B-2A57-4293-A9AA-736F2492F648}" destId="{895F0460-E5CF-4C18-A6AE-FE6CABB618FE}" srcOrd="3" destOrd="0" parTransId="{7403467A-4306-4F95-B45F-D60ABE33D82D}" sibTransId="{C2E82199-757B-43CD-A6F6-2F468219E61F}"/>
    <dgm:cxn modelId="{FB15EBF1-7034-462F-949B-1358248EB0EB}" srcId="{90D34D5B-2A57-4293-A9AA-736F2492F648}" destId="{31D0B0D4-CC60-4151-B6B8-E462C77263AC}" srcOrd="5" destOrd="0" parTransId="{ABF55FC8-7829-482D-969E-FD416490B0E3}" sibTransId="{3C0F07E9-5B19-4C65-84E4-33D50104572C}"/>
    <dgm:cxn modelId="{4AC15B23-23B0-41B2-AA52-95B61F2C9E1D}" type="presOf" srcId="{31D0B0D4-CC60-4151-B6B8-E462C77263AC}" destId="{4DEC54FC-A48D-419D-AC8D-CE96EDF8CCD5}" srcOrd="0" destOrd="0" presId="urn:microsoft.com/office/officeart/2005/8/layout/vList2"/>
    <dgm:cxn modelId="{35AE4D85-9F95-4ABE-814E-60C5D14F6400}" type="presOf" srcId="{DAE331A8-97CC-4862-92A1-475AEDBD386B}" destId="{E1058C9D-5A2D-4D03-B454-62600F7D931B}" srcOrd="0" destOrd="0" presId="urn:microsoft.com/office/officeart/2005/8/layout/vList2"/>
    <dgm:cxn modelId="{870455F3-4042-4D12-89CD-90B043189BEB}" srcId="{90D34D5B-2A57-4293-A9AA-736F2492F648}" destId="{4C85D494-49B1-4FF0-B586-F40A55277D2A}" srcOrd="2" destOrd="0" parTransId="{A3879FEF-4018-48B9-90C7-B492ED73B2FD}" sibTransId="{801C33A4-038E-489F-8694-DDEF0CA7D411}"/>
    <dgm:cxn modelId="{686594F6-95D0-41DC-8BB0-71B2C06FCF81}" type="presOf" srcId="{0C6F28D3-280A-4018-BD03-81D45DEB757A}" destId="{3053374B-BFEA-4F0A-8386-7687E4CDA114}" srcOrd="0" destOrd="0" presId="urn:microsoft.com/office/officeart/2005/8/layout/vList2"/>
    <dgm:cxn modelId="{AEC06907-5AF1-4435-A96D-A049D376C0D1}" type="presOf" srcId="{1A403CFA-4928-4EEC-B1C1-0E1B44C99ADF}" destId="{EFF1FCA3-435D-4433-851F-5E0F74344733}" srcOrd="0" destOrd="0" presId="urn:microsoft.com/office/officeart/2005/8/layout/vList2"/>
    <dgm:cxn modelId="{9AB1435D-665D-4D34-B37C-F175FBEC5CF2}" srcId="{90D34D5B-2A57-4293-A9AA-736F2492F648}" destId="{1A403CFA-4928-4EEC-B1C1-0E1B44C99ADF}" srcOrd="1" destOrd="0" parTransId="{8700B031-BA8E-4FCE-BF14-7B13708E6187}" sibTransId="{1D37BA50-AB8E-4655-9474-95EED0E341BA}"/>
    <dgm:cxn modelId="{1E0AC51C-3BDE-44CC-8F0E-479FFFB4E228}" type="presOf" srcId="{895F0460-E5CF-4C18-A6AE-FE6CABB618FE}" destId="{682BB53C-4BC5-4AF0-AF67-BAC15F24A5ED}" srcOrd="0" destOrd="0" presId="urn:microsoft.com/office/officeart/2005/8/layout/vList2"/>
    <dgm:cxn modelId="{5C50FD03-8F0A-4074-88EA-A504FD21B382}" srcId="{90D34D5B-2A57-4293-A9AA-736F2492F648}" destId="{0C6F28D3-280A-4018-BD03-81D45DEB757A}" srcOrd="0" destOrd="0" parTransId="{61D1A5C4-39AC-4CC7-916A-36BA050277E1}" sibTransId="{CB826C33-7FB1-4C35-98FB-74ABA6681F30}"/>
    <dgm:cxn modelId="{612F0751-7C62-4F8A-9B6A-EFFD5DF66763}" srcId="{90D34D5B-2A57-4293-A9AA-736F2492F648}" destId="{DAE331A8-97CC-4862-92A1-475AEDBD386B}" srcOrd="4" destOrd="0" parTransId="{DABFCCC6-1352-43F0-8044-A6AA1FB86E6A}" sibTransId="{9EAC9D33-1967-4800-89CC-D6073A153119}"/>
    <dgm:cxn modelId="{C7BCFE34-A775-4A4B-9567-7BA27DFADE39}" type="presOf" srcId="{4C85D494-49B1-4FF0-B586-F40A55277D2A}" destId="{4D3E9CF5-8404-454F-9FFF-98CC0908FC3A}" srcOrd="0" destOrd="0" presId="urn:microsoft.com/office/officeart/2005/8/layout/vList2"/>
    <dgm:cxn modelId="{E8FCF40F-36BB-4943-A9FD-554819C15C9B}" type="presParOf" srcId="{FDAF0E76-AC31-4A9D-97AF-907D20B07565}" destId="{3053374B-BFEA-4F0A-8386-7687E4CDA114}" srcOrd="0" destOrd="0" presId="urn:microsoft.com/office/officeart/2005/8/layout/vList2"/>
    <dgm:cxn modelId="{3EFB9500-9556-4833-8CBF-F3798CF11578}" type="presParOf" srcId="{FDAF0E76-AC31-4A9D-97AF-907D20B07565}" destId="{C82C3E14-D124-4262-BA5B-12F12A3BB3E3}" srcOrd="1" destOrd="0" presId="urn:microsoft.com/office/officeart/2005/8/layout/vList2"/>
    <dgm:cxn modelId="{F6F03AD3-1539-4519-9120-22E638E1FFA9}" type="presParOf" srcId="{FDAF0E76-AC31-4A9D-97AF-907D20B07565}" destId="{EFF1FCA3-435D-4433-851F-5E0F74344733}" srcOrd="2" destOrd="0" presId="urn:microsoft.com/office/officeart/2005/8/layout/vList2"/>
    <dgm:cxn modelId="{1A245FF4-8622-4FC1-86F2-C5A23109A98F}" type="presParOf" srcId="{FDAF0E76-AC31-4A9D-97AF-907D20B07565}" destId="{D47D07A8-F932-436A-86F7-A10CF9C8465D}" srcOrd="3" destOrd="0" presId="urn:microsoft.com/office/officeart/2005/8/layout/vList2"/>
    <dgm:cxn modelId="{95D405EE-7B73-414C-AAA7-8BC9C9950DD9}" type="presParOf" srcId="{FDAF0E76-AC31-4A9D-97AF-907D20B07565}" destId="{4D3E9CF5-8404-454F-9FFF-98CC0908FC3A}" srcOrd="4" destOrd="0" presId="urn:microsoft.com/office/officeart/2005/8/layout/vList2"/>
    <dgm:cxn modelId="{8B44798F-963E-4E9A-89F8-E8D8AC582469}" type="presParOf" srcId="{FDAF0E76-AC31-4A9D-97AF-907D20B07565}" destId="{D105E43B-81D1-4A09-AA95-A450C778E731}" srcOrd="5" destOrd="0" presId="urn:microsoft.com/office/officeart/2005/8/layout/vList2"/>
    <dgm:cxn modelId="{F3992FC7-1936-48C2-8386-DCC49FDD7FE4}" type="presParOf" srcId="{FDAF0E76-AC31-4A9D-97AF-907D20B07565}" destId="{682BB53C-4BC5-4AF0-AF67-BAC15F24A5ED}" srcOrd="6" destOrd="0" presId="urn:microsoft.com/office/officeart/2005/8/layout/vList2"/>
    <dgm:cxn modelId="{F6745E4E-F5E4-475E-AE0E-132EEA08CE13}" type="presParOf" srcId="{FDAF0E76-AC31-4A9D-97AF-907D20B07565}" destId="{C1AF3BAA-99E8-4A0A-A58B-B745DAE3CE1A}" srcOrd="7" destOrd="0" presId="urn:microsoft.com/office/officeart/2005/8/layout/vList2"/>
    <dgm:cxn modelId="{2EF1CD5D-2497-48B9-B913-CC9B63999EE5}" type="presParOf" srcId="{FDAF0E76-AC31-4A9D-97AF-907D20B07565}" destId="{E1058C9D-5A2D-4D03-B454-62600F7D931B}" srcOrd="8" destOrd="0" presId="urn:microsoft.com/office/officeart/2005/8/layout/vList2"/>
    <dgm:cxn modelId="{59964457-AAC6-4366-98B4-B92501820C1F}" type="presParOf" srcId="{FDAF0E76-AC31-4A9D-97AF-907D20B07565}" destId="{EE22A3D6-5A3F-4F50-93DD-65B22EC01385}" srcOrd="9" destOrd="0" presId="urn:microsoft.com/office/officeart/2005/8/layout/vList2"/>
    <dgm:cxn modelId="{FDF73D75-6A9D-4DE5-BF8A-24FE6050C086}" type="presParOf" srcId="{FDAF0E76-AC31-4A9D-97AF-907D20B07565}" destId="{4DEC54FC-A48D-419D-AC8D-CE96EDF8CCD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EBB509-1E2B-4062-B22D-0A300D40F0F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C677BC18-C8C2-4E4A-AC5B-0A41EA9ECE5A}">
      <dgm:prSet/>
      <dgm:spPr/>
      <dgm:t>
        <a:bodyPr/>
        <a:lstStyle/>
        <a:p>
          <a:pPr rtl="0"/>
          <a:r>
            <a:rPr lang="es-ES_tradnl" dirty="0" smtClean="0"/>
            <a:t>Ofrece un chequeador de tipos que impide realizar operaciones ilegales de </a:t>
          </a:r>
          <a:r>
            <a:rPr lang="es-ES_tradnl" dirty="0" err="1" smtClean="0"/>
            <a:t>widgets</a:t>
          </a:r>
          <a:r>
            <a:rPr lang="es-ES_tradnl" dirty="0" smtClean="0"/>
            <a:t>.</a:t>
          </a:r>
          <a:endParaRPr lang="es-ES" dirty="0"/>
        </a:p>
      </dgm:t>
    </dgm:pt>
    <dgm:pt modelId="{6F1D4EC2-D2D0-443E-A305-C899525B2F15}" type="parTrans" cxnId="{FFFFF6CF-F7D6-4CFB-94A8-463B24923626}">
      <dgm:prSet/>
      <dgm:spPr/>
      <dgm:t>
        <a:bodyPr/>
        <a:lstStyle/>
        <a:p>
          <a:endParaRPr lang="es-ES"/>
        </a:p>
      </dgm:t>
    </dgm:pt>
    <dgm:pt modelId="{1AA03D28-9179-4A66-8ADB-395AE5D49695}" type="sibTrans" cxnId="{FFFFF6CF-F7D6-4CFB-94A8-463B24923626}">
      <dgm:prSet/>
      <dgm:spPr/>
      <dgm:t>
        <a:bodyPr/>
        <a:lstStyle/>
        <a:p>
          <a:endParaRPr lang="es-ES"/>
        </a:p>
      </dgm:t>
    </dgm:pt>
    <dgm:pt modelId="{98762EFF-DE1C-46E3-9504-4FB2E33FBB34}">
      <dgm:prSet/>
      <dgm:spPr/>
      <dgm:t>
        <a:bodyPr/>
        <a:lstStyle/>
        <a:p>
          <a:pPr rtl="0"/>
          <a:r>
            <a:rPr lang="es-ES_tradnl" dirty="0" smtClean="0"/>
            <a:t>La gestión de la memoria es totalmente automática.</a:t>
          </a:r>
          <a:endParaRPr lang="es-ES" dirty="0"/>
        </a:p>
      </dgm:t>
    </dgm:pt>
    <dgm:pt modelId="{7A2EA082-2E81-43F0-8AFC-5F13C9D01DF4}" type="parTrans" cxnId="{0CBCF5D3-9B8D-4F6C-A039-23489B732DE3}">
      <dgm:prSet/>
      <dgm:spPr/>
      <dgm:t>
        <a:bodyPr/>
        <a:lstStyle/>
        <a:p>
          <a:endParaRPr lang="es-ES"/>
        </a:p>
      </dgm:t>
    </dgm:pt>
    <dgm:pt modelId="{3E7EA170-D38E-49F6-98C6-2E03947240A1}" type="sibTrans" cxnId="{0CBCF5D3-9B8D-4F6C-A039-23489B732DE3}">
      <dgm:prSet/>
      <dgm:spPr/>
      <dgm:t>
        <a:bodyPr/>
        <a:lstStyle/>
        <a:p>
          <a:endParaRPr lang="es-ES"/>
        </a:p>
      </dgm:t>
    </dgm:pt>
    <dgm:pt modelId="{522F16F7-9DC3-41AB-B8CE-3A353CDD1E2C}">
      <dgm:prSet/>
      <dgm:spPr/>
      <dgm:t>
        <a:bodyPr/>
        <a:lstStyle/>
        <a:p>
          <a:pPr rtl="0"/>
          <a:r>
            <a:rPr lang="es-ES_tradnl" smtClean="0"/>
            <a:t>En lugar de provocar  segmentaciones de memoria se lanzarán excepciones.</a:t>
          </a:r>
          <a:endParaRPr lang="es-ES"/>
        </a:p>
      </dgm:t>
    </dgm:pt>
    <dgm:pt modelId="{FE4130BD-9641-4D02-82F1-F6803AB9C679}" type="parTrans" cxnId="{D1C89AAC-5FCF-4BC2-B0F3-7785B85EF2B3}">
      <dgm:prSet/>
      <dgm:spPr/>
      <dgm:t>
        <a:bodyPr/>
        <a:lstStyle/>
        <a:p>
          <a:endParaRPr lang="es-ES"/>
        </a:p>
      </dgm:t>
    </dgm:pt>
    <dgm:pt modelId="{F9619D62-4B60-4BEA-A498-E99FFCF34D57}" type="sibTrans" cxnId="{D1C89AAC-5FCF-4BC2-B0F3-7785B85EF2B3}">
      <dgm:prSet/>
      <dgm:spPr/>
      <dgm:t>
        <a:bodyPr/>
        <a:lstStyle/>
        <a:p>
          <a:endParaRPr lang="es-ES"/>
        </a:p>
      </dgm:t>
    </dgm:pt>
    <dgm:pt modelId="{C270E3BB-EBF6-4861-9B8A-9C0DF34F2DB2}">
      <dgm:prSet/>
      <dgm:spPr/>
      <dgm:t>
        <a:bodyPr/>
        <a:lstStyle/>
        <a:p>
          <a:pPr rtl="0"/>
          <a:r>
            <a:rPr lang="es-ES_tradnl" smtClean="0"/>
            <a:t>El estricto orden jerárquico  permite hacer una gestión de la memoria de forma explícita.</a:t>
          </a:r>
          <a:endParaRPr lang="es-ES"/>
        </a:p>
      </dgm:t>
    </dgm:pt>
    <dgm:pt modelId="{B9BF0797-FCCF-44E9-B607-8784CAD4566B}" type="parTrans" cxnId="{1AACB141-15A9-45A5-8CD5-A8B91341C75E}">
      <dgm:prSet/>
      <dgm:spPr/>
      <dgm:t>
        <a:bodyPr/>
        <a:lstStyle/>
        <a:p>
          <a:endParaRPr lang="es-ES"/>
        </a:p>
      </dgm:t>
    </dgm:pt>
    <dgm:pt modelId="{73BA1437-42CF-4AED-A102-21B691422924}" type="sibTrans" cxnId="{1AACB141-15A9-45A5-8CD5-A8B91341C75E}">
      <dgm:prSet/>
      <dgm:spPr/>
      <dgm:t>
        <a:bodyPr/>
        <a:lstStyle/>
        <a:p>
          <a:endParaRPr lang="es-ES"/>
        </a:p>
      </dgm:t>
    </dgm:pt>
    <dgm:pt modelId="{8BA9289D-3B02-4FC6-ABA3-5C01BDBABEEB}" type="pres">
      <dgm:prSet presAssocID="{23EBB509-1E2B-4062-B22D-0A300D40F0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B4ABCA-3208-4EEE-B42E-477CE6624E8F}" type="pres">
      <dgm:prSet presAssocID="{C677BC18-C8C2-4E4A-AC5B-0A41EA9ECE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078763-C12A-4721-A6B0-E658F6E5CA26}" type="pres">
      <dgm:prSet presAssocID="{1AA03D28-9179-4A66-8ADB-395AE5D49695}" presName="spacer" presStyleCnt="0"/>
      <dgm:spPr/>
    </dgm:pt>
    <dgm:pt modelId="{918CD861-D02D-4BDB-8C30-7587484E1565}" type="pres">
      <dgm:prSet presAssocID="{98762EFF-DE1C-46E3-9504-4FB2E33FBB3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E21F18-B526-419E-B7C6-8C2C09ACA242}" type="pres">
      <dgm:prSet presAssocID="{3E7EA170-D38E-49F6-98C6-2E03947240A1}" presName="spacer" presStyleCnt="0"/>
      <dgm:spPr/>
    </dgm:pt>
    <dgm:pt modelId="{595F7F74-67B8-4174-B5B2-51BA0E6B61F5}" type="pres">
      <dgm:prSet presAssocID="{522F16F7-9DC3-41AB-B8CE-3A353CDD1E2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876A0E-9A10-4D3F-8117-D202CF8B1DFC}" type="pres">
      <dgm:prSet presAssocID="{F9619D62-4B60-4BEA-A498-E99FFCF34D57}" presName="spacer" presStyleCnt="0"/>
      <dgm:spPr/>
    </dgm:pt>
    <dgm:pt modelId="{24C152E5-3F05-43E4-86C2-EEDFE22151DC}" type="pres">
      <dgm:prSet presAssocID="{C270E3BB-EBF6-4861-9B8A-9C0DF34F2D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AE4E89-3008-4CEA-942B-BB08FBFF785A}" type="presOf" srcId="{C270E3BB-EBF6-4861-9B8A-9C0DF34F2DB2}" destId="{24C152E5-3F05-43E4-86C2-EEDFE22151DC}" srcOrd="0" destOrd="0" presId="urn:microsoft.com/office/officeart/2005/8/layout/vList2"/>
    <dgm:cxn modelId="{964865CE-A6DE-4490-B1BC-01A65DD8590E}" type="presOf" srcId="{522F16F7-9DC3-41AB-B8CE-3A353CDD1E2C}" destId="{595F7F74-67B8-4174-B5B2-51BA0E6B61F5}" srcOrd="0" destOrd="0" presId="urn:microsoft.com/office/officeart/2005/8/layout/vList2"/>
    <dgm:cxn modelId="{FA6247E0-6AA2-42D9-954C-3E60AD6C8746}" type="presOf" srcId="{98762EFF-DE1C-46E3-9504-4FB2E33FBB34}" destId="{918CD861-D02D-4BDB-8C30-7587484E1565}" srcOrd="0" destOrd="0" presId="urn:microsoft.com/office/officeart/2005/8/layout/vList2"/>
    <dgm:cxn modelId="{0CBCF5D3-9B8D-4F6C-A039-23489B732DE3}" srcId="{23EBB509-1E2B-4062-B22D-0A300D40F0FD}" destId="{98762EFF-DE1C-46E3-9504-4FB2E33FBB34}" srcOrd="1" destOrd="0" parTransId="{7A2EA082-2E81-43F0-8AFC-5F13C9D01DF4}" sibTransId="{3E7EA170-D38E-49F6-98C6-2E03947240A1}"/>
    <dgm:cxn modelId="{FFFFF6CF-F7D6-4CFB-94A8-463B24923626}" srcId="{23EBB509-1E2B-4062-B22D-0A300D40F0FD}" destId="{C677BC18-C8C2-4E4A-AC5B-0A41EA9ECE5A}" srcOrd="0" destOrd="0" parTransId="{6F1D4EC2-D2D0-443E-A305-C899525B2F15}" sibTransId="{1AA03D28-9179-4A66-8ADB-395AE5D49695}"/>
    <dgm:cxn modelId="{5920CA26-71C1-48E6-AA33-970C0AF94310}" type="presOf" srcId="{C677BC18-C8C2-4E4A-AC5B-0A41EA9ECE5A}" destId="{3EB4ABCA-3208-4EEE-B42E-477CE6624E8F}" srcOrd="0" destOrd="0" presId="urn:microsoft.com/office/officeart/2005/8/layout/vList2"/>
    <dgm:cxn modelId="{A137F494-E4BD-4874-B6B6-CB3AF54902A4}" type="presOf" srcId="{23EBB509-1E2B-4062-B22D-0A300D40F0FD}" destId="{8BA9289D-3B02-4FC6-ABA3-5C01BDBABEEB}" srcOrd="0" destOrd="0" presId="urn:microsoft.com/office/officeart/2005/8/layout/vList2"/>
    <dgm:cxn modelId="{1AACB141-15A9-45A5-8CD5-A8B91341C75E}" srcId="{23EBB509-1E2B-4062-B22D-0A300D40F0FD}" destId="{C270E3BB-EBF6-4861-9B8A-9C0DF34F2DB2}" srcOrd="3" destOrd="0" parTransId="{B9BF0797-FCCF-44E9-B607-8784CAD4566B}" sibTransId="{73BA1437-42CF-4AED-A102-21B691422924}"/>
    <dgm:cxn modelId="{D1C89AAC-5FCF-4BC2-B0F3-7785B85EF2B3}" srcId="{23EBB509-1E2B-4062-B22D-0A300D40F0FD}" destId="{522F16F7-9DC3-41AB-B8CE-3A353CDD1E2C}" srcOrd="2" destOrd="0" parTransId="{FE4130BD-9641-4D02-82F1-F6803AB9C679}" sibTransId="{F9619D62-4B60-4BEA-A498-E99FFCF34D57}"/>
    <dgm:cxn modelId="{625A17BB-6A70-4B73-BD6B-5CCB9BA1EDE7}" type="presParOf" srcId="{8BA9289D-3B02-4FC6-ABA3-5C01BDBABEEB}" destId="{3EB4ABCA-3208-4EEE-B42E-477CE6624E8F}" srcOrd="0" destOrd="0" presId="urn:microsoft.com/office/officeart/2005/8/layout/vList2"/>
    <dgm:cxn modelId="{0CD39CAB-8CEA-4B5E-AA31-EB4EDEDF4F6D}" type="presParOf" srcId="{8BA9289D-3B02-4FC6-ABA3-5C01BDBABEEB}" destId="{4C078763-C12A-4721-A6B0-E658F6E5CA26}" srcOrd="1" destOrd="0" presId="urn:microsoft.com/office/officeart/2005/8/layout/vList2"/>
    <dgm:cxn modelId="{9BE189BE-239C-4C9D-B87E-CD9ABDF55E2D}" type="presParOf" srcId="{8BA9289D-3B02-4FC6-ABA3-5C01BDBABEEB}" destId="{918CD861-D02D-4BDB-8C30-7587484E1565}" srcOrd="2" destOrd="0" presId="urn:microsoft.com/office/officeart/2005/8/layout/vList2"/>
    <dgm:cxn modelId="{DF913FF2-BBD0-4D7B-9FDA-98487A0F43DF}" type="presParOf" srcId="{8BA9289D-3B02-4FC6-ABA3-5C01BDBABEEB}" destId="{E3E21F18-B526-419E-B7C6-8C2C09ACA242}" srcOrd="3" destOrd="0" presId="urn:microsoft.com/office/officeart/2005/8/layout/vList2"/>
    <dgm:cxn modelId="{3D0860F8-BADC-4283-B41C-E9C301FF47B6}" type="presParOf" srcId="{8BA9289D-3B02-4FC6-ABA3-5C01BDBABEEB}" destId="{595F7F74-67B8-4174-B5B2-51BA0E6B61F5}" srcOrd="4" destOrd="0" presId="urn:microsoft.com/office/officeart/2005/8/layout/vList2"/>
    <dgm:cxn modelId="{E19B4C63-023B-44DB-8368-D052D730D6E0}" type="presParOf" srcId="{8BA9289D-3B02-4FC6-ABA3-5C01BDBABEEB}" destId="{4C876A0E-9A10-4D3F-8117-D202CF8B1DFC}" srcOrd="5" destOrd="0" presId="urn:microsoft.com/office/officeart/2005/8/layout/vList2"/>
    <dgm:cxn modelId="{1B9FFA53-6C37-421A-AD9E-0D1DDF7DDF05}" type="presParOf" srcId="{8BA9289D-3B02-4FC6-ABA3-5C01BDBABEEB}" destId="{24C152E5-3F05-43E4-86C2-EEDFE22151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8DFE6-8522-4DD1-A2F8-0D19805EF7F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87C35553-8F5B-4689-B82D-17DBE99D306B}">
      <dgm:prSet/>
      <dgm:spPr/>
      <dgm:t>
        <a:bodyPr/>
        <a:lstStyle/>
        <a:p>
          <a:pPr rtl="0"/>
          <a:r>
            <a:rPr lang="es-ES_tradnl" dirty="0" smtClean="0"/>
            <a:t>Paquetes</a:t>
          </a:r>
          <a:endParaRPr lang="es-ES" dirty="0"/>
        </a:p>
      </dgm:t>
    </dgm:pt>
    <dgm:pt modelId="{C72F2023-05C3-461D-A85D-A40F1E41C90B}" type="parTrans" cxnId="{019057CD-D8CE-462D-B133-B21BCB7F961B}">
      <dgm:prSet/>
      <dgm:spPr/>
      <dgm:t>
        <a:bodyPr/>
        <a:lstStyle/>
        <a:p>
          <a:endParaRPr lang="es-ES"/>
        </a:p>
      </dgm:t>
    </dgm:pt>
    <dgm:pt modelId="{D0E6B0B1-5E32-4666-A52F-CEE47B7373FA}" type="sibTrans" cxnId="{019057CD-D8CE-462D-B133-B21BCB7F961B}">
      <dgm:prSet/>
      <dgm:spPr/>
      <dgm:t>
        <a:bodyPr/>
        <a:lstStyle/>
        <a:p>
          <a:endParaRPr lang="es-ES"/>
        </a:p>
      </dgm:t>
    </dgm:pt>
    <dgm:pt modelId="{F02757FB-8B68-40AE-BAE7-99DF31232592}">
      <dgm:prSet/>
      <dgm:spPr/>
      <dgm:t>
        <a:bodyPr/>
        <a:lstStyle/>
        <a:p>
          <a:pPr rtl="0"/>
          <a:r>
            <a:rPr lang="es-ES_tradnl" smtClean="0"/>
            <a:t>Control</a:t>
          </a:r>
          <a:endParaRPr lang="es-ES"/>
        </a:p>
      </dgm:t>
    </dgm:pt>
    <dgm:pt modelId="{1C41AB7A-1529-46FC-9780-C1529A2DF285}" type="parTrans" cxnId="{9F8CF28E-8E45-45AC-B54E-A8B1AF7386F6}">
      <dgm:prSet/>
      <dgm:spPr/>
      <dgm:t>
        <a:bodyPr/>
        <a:lstStyle/>
        <a:p>
          <a:endParaRPr lang="es-ES"/>
        </a:p>
      </dgm:t>
    </dgm:pt>
    <dgm:pt modelId="{6BD563EF-F021-40F9-A0A7-072CB0BC20A0}" type="sibTrans" cxnId="{9F8CF28E-8E45-45AC-B54E-A8B1AF7386F6}">
      <dgm:prSet/>
      <dgm:spPr/>
      <dgm:t>
        <a:bodyPr/>
        <a:lstStyle/>
        <a:p>
          <a:endParaRPr lang="es-ES"/>
        </a:p>
      </dgm:t>
    </dgm:pt>
    <dgm:pt modelId="{A9C9664A-F7FD-4946-8CCB-3BE75B069BB8}">
      <dgm:prSet/>
      <dgm:spPr/>
      <dgm:t>
        <a:bodyPr/>
        <a:lstStyle/>
        <a:p>
          <a:pPr rtl="0"/>
          <a:r>
            <a:rPr lang="es-ES_tradnl" smtClean="0"/>
            <a:t>Tipos y herencia.</a:t>
          </a:r>
          <a:endParaRPr lang="es-ES"/>
        </a:p>
      </dgm:t>
    </dgm:pt>
    <dgm:pt modelId="{334A209A-55D2-4AB3-8A22-9C415460C1BB}" type="parTrans" cxnId="{F37C95B3-2BE1-44E2-A396-9B0505CD44BB}">
      <dgm:prSet/>
      <dgm:spPr/>
      <dgm:t>
        <a:bodyPr/>
        <a:lstStyle/>
        <a:p>
          <a:endParaRPr lang="es-ES"/>
        </a:p>
      </dgm:t>
    </dgm:pt>
    <dgm:pt modelId="{B04A5796-426F-4BFC-A2FF-C42397A3E783}" type="sibTrans" cxnId="{F37C95B3-2BE1-44E2-A396-9B0505CD44BB}">
      <dgm:prSet/>
      <dgm:spPr/>
      <dgm:t>
        <a:bodyPr/>
        <a:lstStyle/>
        <a:p>
          <a:endParaRPr lang="es-ES"/>
        </a:p>
      </dgm:t>
    </dgm:pt>
    <dgm:pt modelId="{880B5FA4-89F8-4B6F-B0BF-1357A1E14A27}">
      <dgm:prSet/>
      <dgm:spPr/>
      <dgm:t>
        <a:bodyPr/>
        <a:lstStyle/>
        <a:p>
          <a:pPr rtl="0"/>
          <a:r>
            <a:rPr lang="es-ES_tradnl" smtClean="0"/>
            <a:t>Eventos</a:t>
          </a:r>
          <a:endParaRPr lang="es-ES"/>
        </a:p>
      </dgm:t>
    </dgm:pt>
    <dgm:pt modelId="{0FCD7529-F250-4D32-B79A-4315CDBFD808}" type="parTrans" cxnId="{FD160C9F-CF6D-4685-A578-2B68EFA63A97}">
      <dgm:prSet/>
      <dgm:spPr/>
      <dgm:t>
        <a:bodyPr/>
        <a:lstStyle/>
        <a:p>
          <a:endParaRPr lang="es-ES"/>
        </a:p>
      </dgm:t>
    </dgm:pt>
    <dgm:pt modelId="{A3BFA888-C3C4-49A2-8C3B-8461C8632115}" type="sibTrans" cxnId="{FD160C9F-CF6D-4685-A578-2B68EFA63A97}">
      <dgm:prSet/>
      <dgm:spPr/>
      <dgm:t>
        <a:bodyPr/>
        <a:lstStyle/>
        <a:p>
          <a:endParaRPr lang="es-ES"/>
        </a:p>
      </dgm:t>
    </dgm:pt>
    <dgm:pt modelId="{4041EF14-ECF8-4C2F-B99C-CBDD78659509}">
      <dgm:prSet/>
      <dgm:spPr/>
      <dgm:t>
        <a:bodyPr/>
        <a:lstStyle/>
        <a:p>
          <a:pPr rtl="0"/>
          <a:r>
            <a:rPr lang="es-ES_tradnl" smtClean="0"/>
            <a:t>Atributos y propiedades.</a:t>
          </a:r>
          <a:endParaRPr lang="es-ES"/>
        </a:p>
      </dgm:t>
    </dgm:pt>
    <dgm:pt modelId="{67FBD146-2034-4E4D-A673-AA5E460900E8}" type="parTrans" cxnId="{0EF51B68-5F3D-4011-85F2-7C89B12E1AC8}">
      <dgm:prSet/>
      <dgm:spPr/>
      <dgm:t>
        <a:bodyPr/>
        <a:lstStyle/>
        <a:p>
          <a:endParaRPr lang="es-ES"/>
        </a:p>
      </dgm:t>
    </dgm:pt>
    <dgm:pt modelId="{289F3769-422E-4F5A-8DB4-B2C7D6F96467}" type="sibTrans" cxnId="{0EF51B68-5F3D-4011-85F2-7C89B12E1AC8}">
      <dgm:prSet/>
      <dgm:spPr/>
      <dgm:t>
        <a:bodyPr/>
        <a:lstStyle/>
        <a:p>
          <a:endParaRPr lang="es-ES"/>
        </a:p>
      </dgm:t>
    </dgm:pt>
    <dgm:pt modelId="{7265E55E-96AA-46C7-83DB-72C6DD59D12F}" type="pres">
      <dgm:prSet presAssocID="{6B68DFE6-8522-4DD1-A2F8-0D19805EF7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8692BC-1055-4D44-A321-0F9EC280E71D}" type="pres">
      <dgm:prSet presAssocID="{87C35553-8F5B-4689-B82D-17DBE99D30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DE7F5-B182-4CBE-9A94-8A2DC33AB1B0}" type="pres">
      <dgm:prSet presAssocID="{D0E6B0B1-5E32-4666-A52F-CEE47B7373FA}" presName="spacer" presStyleCnt="0"/>
      <dgm:spPr/>
    </dgm:pt>
    <dgm:pt modelId="{64608DAB-CF37-4645-8F34-DF3342AD3954}" type="pres">
      <dgm:prSet presAssocID="{F02757FB-8B68-40AE-BAE7-99DF3123259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5F8E7-0FAD-410B-96A2-7674EFC699A8}" type="pres">
      <dgm:prSet presAssocID="{6BD563EF-F021-40F9-A0A7-072CB0BC20A0}" presName="spacer" presStyleCnt="0"/>
      <dgm:spPr/>
    </dgm:pt>
    <dgm:pt modelId="{4ECBCD29-CBD5-435B-A6F4-3BAD67ED7E22}" type="pres">
      <dgm:prSet presAssocID="{A9C9664A-F7FD-4946-8CCB-3BE75B069B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1F84B-2B7D-4AF8-8925-CA8B2A5D8297}" type="pres">
      <dgm:prSet presAssocID="{B04A5796-426F-4BFC-A2FF-C42397A3E783}" presName="spacer" presStyleCnt="0"/>
      <dgm:spPr/>
    </dgm:pt>
    <dgm:pt modelId="{2B0B63A6-25A6-4562-99F1-5936CA7315AE}" type="pres">
      <dgm:prSet presAssocID="{880B5FA4-89F8-4B6F-B0BF-1357A1E14A2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0C413C-CC59-4406-A0D8-B47D9EF066BB}" type="pres">
      <dgm:prSet presAssocID="{A3BFA888-C3C4-49A2-8C3B-8461C8632115}" presName="spacer" presStyleCnt="0"/>
      <dgm:spPr/>
    </dgm:pt>
    <dgm:pt modelId="{9C43C8D3-9776-42D3-8758-307D904B9EBA}" type="pres">
      <dgm:prSet presAssocID="{4041EF14-ECF8-4C2F-B99C-CBDD786595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915EBA-99D1-45EC-AEA5-D8B6D9DF4F6A}" type="presOf" srcId="{87C35553-8F5B-4689-B82D-17DBE99D306B}" destId="{C18692BC-1055-4D44-A321-0F9EC280E71D}" srcOrd="0" destOrd="0" presId="urn:microsoft.com/office/officeart/2005/8/layout/vList2"/>
    <dgm:cxn modelId="{E7ABEF8D-F0A4-4AAF-98C0-6AC5DC6ABA81}" type="presOf" srcId="{4041EF14-ECF8-4C2F-B99C-CBDD78659509}" destId="{9C43C8D3-9776-42D3-8758-307D904B9EBA}" srcOrd="0" destOrd="0" presId="urn:microsoft.com/office/officeart/2005/8/layout/vList2"/>
    <dgm:cxn modelId="{9F8CF28E-8E45-45AC-B54E-A8B1AF7386F6}" srcId="{6B68DFE6-8522-4DD1-A2F8-0D19805EF7F8}" destId="{F02757FB-8B68-40AE-BAE7-99DF31232592}" srcOrd="1" destOrd="0" parTransId="{1C41AB7A-1529-46FC-9780-C1529A2DF285}" sibTransId="{6BD563EF-F021-40F9-A0A7-072CB0BC20A0}"/>
    <dgm:cxn modelId="{00B1032E-D23D-47AC-A169-3D9058DD708F}" type="presOf" srcId="{A9C9664A-F7FD-4946-8CCB-3BE75B069BB8}" destId="{4ECBCD29-CBD5-435B-A6F4-3BAD67ED7E22}" srcOrd="0" destOrd="0" presId="urn:microsoft.com/office/officeart/2005/8/layout/vList2"/>
    <dgm:cxn modelId="{C593206A-9BE5-4F85-A29A-17BA48E2DEC2}" type="presOf" srcId="{880B5FA4-89F8-4B6F-B0BF-1357A1E14A27}" destId="{2B0B63A6-25A6-4562-99F1-5936CA7315AE}" srcOrd="0" destOrd="0" presId="urn:microsoft.com/office/officeart/2005/8/layout/vList2"/>
    <dgm:cxn modelId="{F793A812-E0D5-4F79-80A7-DBFC9E76A008}" type="presOf" srcId="{F02757FB-8B68-40AE-BAE7-99DF31232592}" destId="{64608DAB-CF37-4645-8F34-DF3342AD3954}" srcOrd="0" destOrd="0" presId="urn:microsoft.com/office/officeart/2005/8/layout/vList2"/>
    <dgm:cxn modelId="{0EF51B68-5F3D-4011-85F2-7C89B12E1AC8}" srcId="{6B68DFE6-8522-4DD1-A2F8-0D19805EF7F8}" destId="{4041EF14-ECF8-4C2F-B99C-CBDD78659509}" srcOrd="4" destOrd="0" parTransId="{67FBD146-2034-4E4D-A673-AA5E460900E8}" sibTransId="{289F3769-422E-4F5A-8DB4-B2C7D6F96467}"/>
    <dgm:cxn modelId="{FD160C9F-CF6D-4685-A578-2B68EFA63A97}" srcId="{6B68DFE6-8522-4DD1-A2F8-0D19805EF7F8}" destId="{880B5FA4-89F8-4B6F-B0BF-1357A1E14A27}" srcOrd="3" destOrd="0" parTransId="{0FCD7529-F250-4D32-B79A-4315CDBFD808}" sibTransId="{A3BFA888-C3C4-49A2-8C3B-8461C8632115}"/>
    <dgm:cxn modelId="{019057CD-D8CE-462D-B133-B21BCB7F961B}" srcId="{6B68DFE6-8522-4DD1-A2F8-0D19805EF7F8}" destId="{87C35553-8F5B-4689-B82D-17DBE99D306B}" srcOrd="0" destOrd="0" parTransId="{C72F2023-05C3-461D-A85D-A40F1E41C90B}" sibTransId="{D0E6B0B1-5E32-4666-A52F-CEE47B7373FA}"/>
    <dgm:cxn modelId="{9D907FF4-8FC0-47E4-AFB9-0EEF1B1B72D9}" type="presOf" srcId="{6B68DFE6-8522-4DD1-A2F8-0D19805EF7F8}" destId="{7265E55E-96AA-46C7-83DB-72C6DD59D12F}" srcOrd="0" destOrd="0" presId="urn:microsoft.com/office/officeart/2005/8/layout/vList2"/>
    <dgm:cxn modelId="{F37C95B3-2BE1-44E2-A396-9B0505CD44BB}" srcId="{6B68DFE6-8522-4DD1-A2F8-0D19805EF7F8}" destId="{A9C9664A-F7FD-4946-8CCB-3BE75B069BB8}" srcOrd="2" destOrd="0" parTransId="{334A209A-55D2-4AB3-8A22-9C415460C1BB}" sibTransId="{B04A5796-426F-4BFC-A2FF-C42397A3E783}"/>
    <dgm:cxn modelId="{48C0BFFA-89C5-4969-BE09-7AB2315A22A4}" type="presParOf" srcId="{7265E55E-96AA-46C7-83DB-72C6DD59D12F}" destId="{C18692BC-1055-4D44-A321-0F9EC280E71D}" srcOrd="0" destOrd="0" presId="urn:microsoft.com/office/officeart/2005/8/layout/vList2"/>
    <dgm:cxn modelId="{C77ED527-B295-4074-85C1-244AA78EACD1}" type="presParOf" srcId="{7265E55E-96AA-46C7-83DB-72C6DD59D12F}" destId="{93CDE7F5-B182-4CBE-9A94-8A2DC33AB1B0}" srcOrd="1" destOrd="0" presId="urn:microsoft.com/office/officeart/2005/8/layout/vList2"/>
    <dgm:cxn modelId="{A775B1CC-4A6D-431D-8675-37100C060915}" type="presParOf" srcId="{7265E55E-96AA-46C7-83DB-72C6DD59D12F}" destId="{64608DAB-CF37-4645-8F34-DF3342AD3954}" srcOrd="2" destOrd="0" presId="urn:microsoft.com/office/officeart/2005/8/layout/vList2"/>
    <dgm:cxn modelId="{F33A58A3-5923-4710-98B0-91996B390138}" type="presParOf" srcId="{7265E55E-96AA-46C7-83DB-72C6DD59D12F}" destId="{BA15F8E7-0FAD-410B-96A2-7674EFC699A8}" srcOrd="3" destOrd="0" presId="urn:microsoft.com/office/officeart/2005/8/layout/vList2"/>
    <dgm:cxn modelId="{B7EC3120-06B1-4810-8904-6491916015A8}" type="presParOf" srcId="{7265E55E-96AA-46C7-83DB-72C6DD59D12F}" destId="{4ECBCD29-CBD5-435B-A6F4-3BAD67ED7E22}" srcOrd="4" destOrd="0" presId="urn:microsoft.com/office/officeart/2005/8/layout/vList2"/>
    <dgm:cxn modelId="{1D925FCB-CA48-4CC4-8FB6-36252A77E44C}" type="presParOf" srcId="{7265E55E-96AA-46C7-83DB-72C6DD59D12F}" destId="{5321F84B-2B7D-4AF8-8925-CA8B2A5D8297}" srcOrd="5" destOrd="0" presId="urn:microsoft.com/office/officeart/2005/8/layout/vList2"/>
    <dgm:cxn modelId="{9584C8CC-7719-4C8C-AB2E-8DB35B20A7A6}" type="presParOf" srcId="{7265E55E-96AA-46C7-83DB-72C6DD59D12F}" destId="{2B0B63A6-25A6-4562-99F1-5936CA7315AE}" srcOrd="6" destOrd="0" presId="urn:microsoft.com/office/officeart/2005/8/layout/vList2"/>
    <dgm:cxn modelId="{784E1A6C-5C38-4EDB-A8D2-DDBFBAB3A5D3}" type="presParOf" srcId="{7265E55E-96AA-46C7-83DB-72C6DD59D12F}" destId="{770C413C-CC59-4406-A0D8-B47D9EF066BB}" srcOrd="7" destOrd="0" presId="urn:microsoft.com/office/officeart/2005/8/layout/vList2"/>
    <dgm:cxn modelId="{F1D06EDD-F4E0-4878-AA44-09E0475E079E}" type="presParOf" srcId="{7265E55E-96AA-46C7-83DB-72C6DD59D12F}" destId="{9C43C8D3-9776-42D3-8758-307D904B9E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594303-0FDA-4765-9D10-E4D4752B25B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11F5348-3ED6-4D3E-A689-BA4D34B954B2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dirty="0" err="1" smtClean="0"/>
            <a:t>Graphics.UI.WXCore</a:t>
          </a:r>
          <a:endParaRPr lang="es-ES" dirty="0"/>
        </a:p>
      </dgm:t>
    </dgm:pt>
    <dgm:pt modelId="{3258A5BB-3723-4AB6-BDCC-8C0DE45B668C}" type="parTrans" cxnId="{CAB2A5EC-1AC0-4D7D-B429-5EBA71E85ADE}">
      <dgm:prSet/>
      <dgm:spPr/>
      <dgm:t>
        <a:bodyPr/>
        <a:lstStyle/>
        <a:p>
          <a:endParaRPr lang="es-ES"/>
        </a:p>
      </dgm:t>
    </dgm:pt>
    <dgm:pt modelId="{385E7491-D59B-4149-9BDF-3FE91DF933E5}" type="sibTrans" cxnId="{CAB2A5EC-1AC0-4D7D-B429-5EBA71E85ADE}">
      <dgm:prSet/>
      <dgm:spPr/>
      <dgm:t>
        <a:bodyPr/>
        <a:lstStyle/>
        <a:p>
          <a:endParaRPr lang="es-ES"/>
        </a:p>
      </dgm:t>
    </dgm:pt>
    <dgm:pt modelId="{9BEE228D-EC2D-4EC4-A51E-BAB464CCD5E9}">
      <dgm:prSet/>
      <dgm:spPr/>
      <dgm:t>
        <a:bodyPr/>
        <a:lstStyle/>
        <a:p>
          <a:pPr rtl="0"/>
          <a:r>
            <a:rPr lang="es-ES" dirty="0" smtClean="0"/>
            <a:t>Interfaz de bajo nivel con la librería </a:t>
          </a:r>
          <a:r>
            <a:rPr lang="es-ES" dirty="0" err="1" smtClean="0"/>
            <a:t>wxWidgets</a:t>
          </a:r>
          <a:endParaRPr lang="es-ES" dirty="0"/>
        </a:p>
      </dgm:t>
    </dgm:pt>
    <dgm:pt modelId="{45E4AD33-0C69-4C26-9393-1932DFC0C9D6}" type="parTrans" cxnId="{E38E4CDB-B97B-478B-8E8D-1FB0D8B66AC3}">
      <dgm:prSet/>
      <dgm:spPr/>
      <dgm:t>
        <a:bodyPr/>
        <a:lstStyle/>
        <a:p>
          <a:endParaRPr lang="es-ES"/>
        </a:p>
      </dgm:t>
    </dgm:pt>
    <dgm:pt modelId="{439DA806-337E-41B3-B49C-85962B4ED9D9}" type="sibTrans" cxnId="{E38E4CDB-B97B-478B-8E8D-1FB0D8B66AC3}">
      <dgm:prSet/>
      <dgm:spPr/>
      <dgm:t>
        <a:bodyPr/>
        <a:lstStyle/>
        <a:p>
          <a:endParaRPr lang="es-ES"/>
        </a:p>
      </dgm:t>
    </dgm:pt>
    <dgm:pt modelId="{AD715777-C5E9-4683-AFF5-35C22D12C370}">
      <dgm:prSet/>
      <dgm:spPr/>
      <dgm:t>
        <a:bodyPr/>
        <a:lstStyle/>
        <a:p>
          <a:pPr rtl="0"/>
          <a:r>
            <a:rPr lang="es-ES" smtClean="0"/>
            <a:t>Relación uno-a-uno entre C + + y Haskell</a:t>
          </a:r>
          <a:endParaRPr lang="es-ES"/>
        </a:p>
      </dgm:t>
    </dgm:pt>
    <dgm:pt modelId="{B34AC477-5F95-4775-9683-C1EA81851BA8}" type="parTrans" cxnId="{8924E73C-40C3-47C1-85B2-EDC36F99D4FA}">
      <dgm:prSet/>
      <dgm:spPr/>
      <dgm:t>
        <a:bodyPr/>
        <a:lstStyle/>
        <a:p>
          <a:endParaRPr lang="es-ES"/>
        </a:p>
      </dgm:t>
    </dgm:pt>
    <dgm:pt modelId="{52471B8F-EBD3-4A86-9D48-AE6E97C7325F}" type="sibTrans" cxnId="{8924E73C-40C3-47C1-85B2-EDC36F99D4FA}">
      <dgm:prSet/>
      <dgm:spPr/>
      <dgm:t>
        <a:bodyPr/>
        <a:lstStyle/>
        <a:p>
          <a:endParaRPr lang="es-ES"/>
        </a:p>
      </dgm:t>
    </dgm:pt>
    <dgm:pt modelId="{CA993C91-2FA5-49D3-9F7E-0830BB0B6FA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ES" dirty="0" err="1" smtClean="0"/>
            <a:t>Graphics.UI.WX</a:t>
          </a:r>
          <a:endParaRPr lang="es-ES" dirty="0"/>
        </a:p>
      </dgm:t>
    </dgm:pt>
    <dgm:pt modelId="{30394673-CD20-4C9F-96EA-11FABEA55AB5}" type="parTrans" cxnId="{BA214F52-69FE-4880-8FEF-CC4972D6897C}">
      <dgm:prSet/>
      <dgm:spPr/>
      <dgm:t>
        <a:bodyPr/>
        <a:lstStyle/>
        <a:p>
          <a:endParaRPr lang="es-ES"/>
        </a:p>
      </dgm:t>
    </dgm:pt>
    <dgm:pt modelId="{52E49B9D-2529-4333-8BBC-136B621BE518}" type="sibTrans" cxnId="{BA214F52-69FE-4880-8FEF-CC4972D6897C}">
      <dgm:prSet/>
      <dgm:spPr/>
      <dgm:t>
        <a:bodyPr/>
        <a:lstStyle/>
        <a:p>
          <a:endParaRPr lang="es-ES"/>
        </a:p>
      </dgm:t>
    </dgm:pt>
    <dgm:pt modelId="{395DE1D1-06C8-4A03-BA36-034C03D00DCF}">
      <dgm:prSet/>
      <dgm:spPr/>
      <dgm:t>
        <a:bodyPr/>
        <a:lstStyle/>
        <a:p>
          <a:pPr rtl="0"/>
          <a:r>
            <a:rPr lang="es-ES" smtClean="0"/>
            <a:t>Construido en la cima de WXCore</a:t>
          </a:r>
          <a:endParaRPr lang="es-ES"/>
        </a:p>
      </dgm:t>
    </dgm:pt>
    <dgm:pt modelId="{B4FF9B82-3706-44C9-B206-BDCFA1E4CE32}" type="parTrans" cxnId="{26C8100D-765B-4DCE-9175-2C13B688A696}">
      <dgm:prSet/>
      <dgm:spPr/>
      <dgm:t>
        <a:bodyPr/>
        <a:lstStyle/>
        <a:p>
          <a:endParaRPr lang="es-ES"/>
        </a:p>
      </dgm:t>
    </dgm:pt>
    <dgm:pt modelId="{A039F353-FAB5-4183-BAE5-F051F4253275}" type="sibTrans" cxnId="{26C8100D-765B-4DCE-9175-2C13B688A696}">
      <dgm:prSet/>
      <dgm:spPr/>
      <dgm:t>
        <a:bodyPr/>
        <a:lstStyle/>
        <a:p>
          <a:endParaRPr lang="es-ES"/>
        </a:p>
      </dgm:t>
    </dgm:pt>
    <dgm:pt modelId="{5F7611B8-59D1-457F-BC72-E60AF4A95AFD}">
      <dgm:prSet/>
      <dgm:spPr/>
      <dgm:t>
        <a:bodyPr/>
        <a:lstStyle/>
        <a:p>
          <a:pPr rtl="0"/>
          <a:r>
            <a:rPr lang="es-ES" smtClean="0"/>
            <a:t>Proporciona buena abstracción funcional (atributos, diseño, etc)</a:t>
          </a:r>
          <a:endParaRPr lang="es-ES"/>
        </a:p>
      </dgm:t>
    </dgm:pt>
    <dgm:pt modelId="{6F222438-2F05-4A6B-A61D-850129505277}" type="parTrans" cxnId="{397B15FE-9C45-435D-82E8-C1E88B9701DA}">
      <dgm:prSet/>
      <dgm:spPr/>
      <dgm:t>
        <a:bodyPr/>
        <a:lstStyle/>
        <a:p>
          <a:endParaRPr lang="es-ES"/>
        </a:p>
      </dgm:t>
    </dgm:pt>
    <dgm:pt modelId="{04FE9DFD-2E69-4C45-91FF-588BE300F704}" type="sibTrans" cxnId="{397B15FE-9C45-435D-82E8-C1E88B9701DA}">
      <dgm:prSet/>
      <dgm:spPr/>
      <dgm:t>
        <a:bodyPr/>
        <a:lstStyle/>
        <a:p>
          <a:endParaRPr lang="es-ES"/>
        </a:p>
      </dgm:t>
    </dgm:pt>
    <dgm:pt modelId="{347FA445-CAFE-4A0B-AA21-D382A99F048A}" type="pres">
      <dgm:prSet presAssocID="{A2594303-0FDA-4765-9D10-E4D4752B25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821F3B-09A2-484A-86A2-EC788A38EED4}" type="pres">
      <dgm:prSet presAssocID="{411F5348-3ED6-4D3E-A689-BA4D34B95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B1666-2198-414D-891A-11F570FB827F}" type="pres">
      <dgm:prSet presAssocID="{411F5348-3ED6-4D3E-A689-BA4D34B95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B19C9-8117-4164-B753-D48652512EE5}" type="pres">
      <dgm:prSet presAssocID="{CA993C91-2FA5-49D3-9F7E-0830BB0B6F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3B0E98-D5E8-4A4B-AC86-DC5950A66BAA}" type="pres">
      <dgm:prSet presAssocID="{CA993C91-2FA5-49D3-9F7E-0830BB0B6FA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282C87-52AE-4D57-A544-0188C17EBBA9}" type="presOf" srcId="{AD715777-C5E9-4683-AFF5-35C22D12C370}" destId="{E69B1666-2198-414D-891A-11F570FB827F}" srcOrd="0" destOrd="1" presId="urn:microsoft.com/office/officeart/2005/8/layout/vList2"/>
    <dgm:cxn modelId="{79CDD99C-A734-4F7B-9D7C-BB0DF48B6351}" type="presOf" srcId="{395DE1D1-06C8-4A03-BA36-034C03D00DCF}" destId="{C23B0E98-D5E8-4A4B-AC86-DC5950A66BAA}" srcOrd="0" destOrd="0" presId="urn:microsoft.com/office/officeart/2005/8/layout/vList2"/>
    <dgm:cxn modelId="{26C8100D-765B-4DCE-9175-2C13B688A696}" srcId="{CA993C91-2FA5-49D3-9F7E-0830BB0B6FA6}" destId="{395DE1D1-06C8-4A03-BA36-034C03D00DCF}" srcOrd="0" destOrd="0" parTransId="{B4FF9B82-3706-44C9-B206-BDCFA1E4CE32}" sibTransId="{A039F353-FAB5-4183-BAE5-F051F4253275}"/>
    <dgm:cxn modelId="{F49EDE32-19A1-4DCB-80C1-E3E94CF238A5}" type="presOf" srcId="{9BEE228D-EC2D-4EC4-A51E-BAB464CCD5E9}" destId="{E69B1666-2198-414D-891A-11F570FB827F}" srcOrd="0" destOrd="0" presId="urn:microsoft.com/office/officeart/2005/8/layout/vList2"/>
    <dgm:cxn modelId="{11A742A8-81C7-415F-9C2E-14F65BEB5E1B}" type="presOf" srcId="{CA993C91-2FA5-49D3-9F7E-0830BB0B6FA6}" destId="{095B19C9-8117-4164-B753-D48652512EE5}" srcOrd="0" destOrd="0" presId="urn:microsoft.com/office/officeart/2005/8/layout/vList2"/>
    <dgm:cxn modelId="{8924E73C-40C3-47C1-85B2-EDC36F99D4FA}" srcId="{411F5348-3ED6-4D3E-A689-BA4D34B954B2}" destId="{AD715777-C5E9-4683-AFF5-35C22D12C370}" srcOrd="1" destOrd="0" parTransId="{B34AC477-5F95-4775-9683-C1EA81851BA8}" sibTransId="{52471B8F-EBD3-4A86-9D48-AE6E97C7325F}"/>
    <dgm:cxn modelId="{E38E4CDB-B97B-478B-8E8D-1FB0D8B66AC3}" srcId="{411F5348-3ED6-4D3E-A689-BA4D34B954B2}" destId="{9BEE228D-EC2D-4EC4-A51E-BAB464CCD5E9}" srcOrd="0" destOrd="0" parTransId="{45E4AD33-0C69-4C26-9393-1932DFC0C9D6}" sibTransId="{439DA806-337E-41B3-B49C-85962B4ED9D9}"/>
    <dgm:cxn modelId="{D99E4CF8-6603-4A19-B044-77B3BB6C7C4C}" type="presOf" srcId="{411F5348-3ED6-4D3E-A689-BA4D34B954B2}" destId="{18821F3B-09A2-484A-86A2-EC788A38EED4}" srcOrd="0" destOrd="0" presId="urn:microsoft.com/office/officeart/2005/8/layout/vList2"/>
    <dgm:cxn modelId="{F20BD060-32F3-4420-B3A9-722D0B2127DD}" type="presOf" srcId="{A2594303-0FDA-4765-9D10-E4D4752B25BF}" destId="{347FA445-CAFE-4A0B-AA21-D382A99F048A}" srcOrd="0" destOrd="0" presId="urn:microsoft.com/office/officeart/2005/8/layout/vList2"/>
    <dgm:cxn modelId="{BA214F52-69FE-4880-8FEF-CC4972D6897C}" srcId="{A2594303-0FDA-4765-9D10-E4D4752B25BF}" destId="{CA993C91-2FA5-49D3-9F7E-0830BB0B6FA6}" srcOrd="1" destOrd="0" parTransId="{30394673-CD20-4C9F-96EA-11FABEA55AB5}" sibTransId="{52E49B9D-2529-4333-8BBC-136B621BE518}"/>
    <dgm:cxn modelId="{397B15FE-9C45-435D-82E8-C1E88B9701DA}" srcId="{CA993C91-2FA5-49D3-9F7E-0830BB0B6FA6}" destId="{5F7611B8-59D1-457F-BC72-E60AF4A95AFD}" srcOrd="1" destOrd="0" parTransId="{6F222438-2F05-4A6B-A61D-850129505277}" sibTransId="{04FE9DFD-2E69-4C45-91FF-588BE300F704}"/>
    <dgm:cxn modelId="{CAB2A5EC-1AC0-4D7D-B429-5EBA71E85ADE}" srcId="{A2594303-0FDA-4765-9D10-E4D4752B25BF}" destId="{411F5348-3ED6-4D3E-A689-BA4D34B954B2}" srcOrd="0" destOrd="0" parTransId="{3258A5BB-3723-4AB6-BDCC-8C0DE45B668C}" sibTransId="{385E7491-D59B-4149-9BDF-3FE91DF933E5}"/>
    <dgm:cxn modelId="{ECF82848-93E1-4198-8426-59A5160F3928}" type="presOf" srcId="{5F7611B8-59D1-457F-BC72-E60AF4A95AFD}" destId="{C23B0E98-D5E8-4A4B-AC86-DC5950A66BAA}" srcOrd="0" destOrd="1" presId="urn:microsoft.com/office/officeart/2005/8/layout/vList2"/>
    <dgm:cxn modelId="{09E91895-3570-404C-A3F2-4BCEB9EE7C83}" type="presParOf" srcId="{347FA445-CAFE-4A0B-AA21-D382A99F048A}" destId="{18821F3B-09A2-484A-86A2-EC788A38EED4}" srcOrd="0" destOrd="0" presId="urn:microsoft.com/office/officeart/2005/8/layout/vList2"/>
    <dgm:cxn modelId="{443CEBF5-C97B-406A-BD32-533D66EF3E24}" type="presParOf" srcId="{347FA445-CAFE-4A0B-AA21-D382A99F048A}" destId="{E69B1666-2198-414D-891A-11F570FB827F}" srcOrd="1" destOrd="0" presId="urn:microsoft.com/office/officeart/2005/8/layout/vList2"/>
    <dgm:cxn modelId="{8B2A4B43-61F4-4AD9-8B88-79500E2D3B93}" type="presParOf" srcId="{347FA445-CAFE-4A0B-AA21-D382A99F048A}" destId="{095B19C9-8117-4164-B753-D48652512EE5}" srcOrd="2" destOrd="0" presId="urn:microsoft.com/office/officeart/2005/8/layout/vList2"/>
    <dgm:cxn modelId="{5C0A125B-6EC0-4351-945D-BEFD7903ADEA}" type="presParOf" srcId="{347FA445-CAFE-4A0B-AA21-D382A99F048A}" destId="{C23B0E98-D5E8-4A4B-AC86-DC5950A66B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7C6BCC-74E9-4EDE-85A9-7381D9B410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F39C625-11C7-43ED-B5C9-FB4722DCCFCD}">
      <dgm:prSet custT="1"/>
      <dgm:spPr/>
      <dgm:t>
        <a:bodyPr/>
        <a:lstStyle/>
        <a:p>
          <a:pPr rtl="0"/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Podemos controlar los diversos atributos de los </a:t>
          </a:r>
          <a:r>
            <a:rPr lang="es-ES" sz="2000" dirty="0" err="1" smtClean="0">
              <a:latin typeface="Times New Roman" pitchFamily="18" charset="0"/>
              <a:cs typeface="Times New Roman" pitchFamily="18" charset="0"/>
            </a:rPr>
            <a:t>widgets</a:t>
          </a:r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, por ejemplo, título, color, fuente, tamaño, </a:t>
          </a:r>
          <a:r>
            <a:rPr lang="es-ES" sz="2000" dirty="0" err="1" smtClean="0">
              <a:latin typeface="Times New Roman" pitchFamily="18" charset="0"/>
              <a:cs typeface="Times New Roman" pitchFamily="18" charset="0"/>
            </a:rPr>
            <a:t>etc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AF11D7BE-F14B-4499-9826-90BDB7EDA234}" type="parTrans" cxnId="{62F6B642-E945-4DF9-A54E-DD5D6BFA7901}">
      <dgm:prSet/>
      <dgm:spPr/>
      <dgm:t>
        <a:bodyPr/>
        <a:lstStyle/>
        <a:p>
          <a:endParaRPr lang="es-ES"/>
        </a:p>
      </dgm:t>
    </dgm:pt>
    <dgm:pt modelId="{D9686E56-7669-4AF0-8254-CC9AFE2813FD}" type="sibTrans" cxnId="{62F6B642-E945-4DF9-A54E-DD5D6BFA7901}">
      <dgm:prSet/>
      <dgm:spPr/>
      <dgm:t>
        <a:bodyPr/>
        <a:lstStyle/>
        <a:p>
          <a:endParaRPr lang="es-ES"/>
        </a:p>
      </dgm:t>
    </dgm:pt>
    <dgm:pt modelId="{1042C3CB-97B1-438C-8417-E97468BF67E4}">
      <dgm:prSet custT="1"/>
      <dgm:spPr/>
      <dgm:t>
        <a:bodyPr/>
        <a:lstStyle/>
        <a:p>
          <a:pPr rtl="0"/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Pero, ¿qué atributos se pueden utilizar con qué </a:t>
          </a:r>
          <a:r>
            <a:rPr lang="es-ES" sz="2000" dirty="0" err="1" smtClean="0">
              <a:latin typeface="Times New Roman" pitchFamily="18" charset="0"/>
              <a:cs typeface="Times New Roman" pitchFamily="18" charset="0"/>
            </a:rPr>
            <a:t>widget</a:t>
          </a:r>
          <a:r>
            <a:rPr lang="es-ES" sz="20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es-ES" sz="2000" dirty="0">
            <a:latin typeface="Times New Roman" pitchFamily="18" charset="0"/>
            <a:cs typeface="Times New Roman" pitchFamily="18" charset="0"/>
          </a:endParaRPr>
        </a:p>
      </dgm:t>
    </dgm:pt>
    <dgm:pt modelId="{42E74555-3FE4-4F80-B806-531C05535951}" type="parTrans" cxnId="{62291FC0-D1CD-4BA5-854F-39F6881CDCAB}">
      <dgm:prSet/>
      <dgm:spPr/>
      <dgm:t>
        <a:bodyPr/>
        <a:lstStyle/>
        <a:p>
          <a:endParaRPr lang="es-ES"/>
        </a:p>
      </dgm:t>
    </dgm:pt>
    <dgm:pt modelId="{7BEA0730-BB1F-406D-9D3A-753B7C0D83BF}" type="sibTrans" cxnId="{62291FC0-D1CD-4BA5-854F-39F6881CDCAB}">
      <dgm:prSet/>
      <dgm:spPr/>
      <dgm:t>
        <a:bodyPr/>
        <a:lstStyle/>
        <a:p>
          <a:endParaRPr lang="es-ES"/>
        </a:p>
      </dgm:t>
    </dgm:pt>
    <dgm:pt modelId="{3EF50CA2-45CD-4C1E-B8CA-EF3BCF7D0900}">
      <dgm:prSet custT="1"/>
      <dgm:spPr/>
      <dgm:t>
        <a:bodyPr/>
        <a:lstStyle/>
        <a:p>
          <a:pPr rtl="0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Los atributos se organizan en clases de </a:t>
          </a:r>
          <a:r>
            <a:rPr lang="es-ES" sz="1800" dirty="0" err="1" smtClean="0">
              <a:latin typeface="Times New Roman" pitchFamily="18" charset="0"/>
              <a:cs typeface="Times New Roman" pitchFamily="18" charset="0"/>
            </a:rPr>
            <a:t>Haskell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AE1AEA3B-9C69-4762-A977-010703E2DCB5}" type="parTrans" cxnId="{EF7962B9-0F9D-4718-8B28-7C7E69F555ED}">
      <dgm:prSet/>
      <dgm:spPr/>
      <dgm:t>
        <a:bodyPr/>
        <a:lstStyle/>
        <a:p>
          <a:endParaRPr lang="es-ES"/>
        </a:p>
      </dgm:t>
    </dgm:pt>
    <dgm:pt modelId="{B59C57A3-8405-42B1-82B2-417B348C0D97}" type="sibTrans" cxnId="{EF7962B9-0F9D-4718-8B28-7C7E69F555ED}">
      <dgm:prSet/>
      <dgm:spPr/>
      <dgm:t>
        <a:bodyPr/>
        <a:lstStyle/>
        <a:p>
          <a:endParaRPr lang="es-ES"/>
        </a:p>
      </dgm:t>
    </dgm:pt>
    <dgm:pt modelId="{519BB1ED-150E-46DD-B412-56263ACA0571}">
      <dgm:prSet custT="1"/>
      <dgm:spPr/>
      <dgm:t>
        <a:bodyPr/>
        <a:lstStyle/>
        <a:p>
          <a:pPr rtl="0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Tipos de reproductores instancias de clases correspondientes.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9C81E836-FEAB-4812-9B40-54DDB3642A70}" type="parTrans" cxnId="{E9495892-F173-4D60-86E4-50B5332A7CC2}">
      <dgm:prSet/>
      <dgm:spPr/>
      <dgm:t>
        <a:bodyPr/>
        <a:lstStyle/>
        <a:p>
          <a:endParaRPr lang="es-ES"/>
        </a:p>
      </dgm:t>
    </dgm:pt>
    <dgm:pt modelId="{E9190E44-AE2F-4621-9709-297CF1F7D4FD}" type="sibTrans" cxnId="{E9495892-F173-4D60-86E4-50B5332A7CC2}">
      <dgm:prSet/>
      <dgm:spPr/>
      <dgm:t>
        <a:bodyPr/>
        <a:lstStyle/>
        <a:p>
          <a:endParaRPr lang="es-ES"/>
        </a:p>
      </dgm:t>
    </dgm:pt>
    <dgm:pt modelId="{9C338ECF-F301-4E3B-8B0F-A74232C00E2E}">
      <dgm:prSet custT="1"/>
      <dgm:spPr/>
      <dgm:t>
        <a:bodyPr/>
        <a:lstStyle/>
        <a:p>
          <a:pPr rtl="0"/>
          <a:r>
            <a:rPr lang="es-ES" sz="1800" dirty="0" smtClean="0">
              <a:latin typeface="Times New Roman" pitchFamily="18" charset="0"/>
              <a:cs typeface="Times New Roman" pitchFamily="18" charset="0"/>
            </a:rPr>
            <a:t>Heredar definiciones ejemplo, de tipo "padre"</a:t>
          </a:r>
          <a:endParaRPr lang="es-ES" sz="1800" dirty="0">
            <a:latin typeface="Times New Roman" pitchFamily="18" charset="0"/>
            <a:cs typeface="Times New Roman" pitchFamily="18" charset="0"/>
          </a:endParaRPr>
        </a:p>
      </dgm:t>
    </dgm:pt>
    <dgm:pt modelId="{F50B4CF6-B6B8-4FD8-913D-D1CB7B16E050}" type="parTrans" cxnId="{05B6EFA4-892E-42A3-868D-54C599FB8D32}">
      <dgm:prSet/>
      <dgm:spPr/>
      <dgm:t>
        <a:bodyPr/>
        <a:lstStyle/>
        <a:p>
          <a:endParaRPr lang="es-ES"/>
        </a:p>
      </dgm:t>
    </dgm:pt>
    <dgm:pt modelId="{C3D7F1DF-133F-4AEF-B2DF-EF1EDDC5213E}" type="sibTrans" cxnId="{05B6EFA4-892E-42A3-868D-54C599FB8D32}">
      <dgm:prSet/>
      <dgm:spPr/>
      <dgm:t>
        <a:bodyPr/>
        <a:lstStyle/>
        <a:p>
          <a:endParaRPr lang="es-ES"/>
        </a:p>
      </dgm:t>
    </dgm:pt>
    <dgm:pt modelId="{11C69342-6F72-46B1-8A82-8A39E69CDC53}" type="pres">
      <dgm:prSet presAssocID="{B27C6BCC-74E9-4EDE-85A9-7381D9B410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92E219-16CC-4BB0-BFD8-C8A836F43C5D}" type="pres">
      <dgm:prSet presAssocID="{5F39C625-11C7-43ED-B5C9-FB4722DCCF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548479-A439-4D27-82B5-5FD631B48B0A}" type="pres">
      <dgm:prSet presAssocID="{D9686E56-7669-4AF0-8254-CC9AFE2813FD}" presName="spacer" presStyleCnt="0"/>
      <dgm:spPr/>
    </dgm:pt>
    <dgm:pt modelId="{EDEF896D-4F7B-4361-8C52-25D9759133F3}" type="pres">
      <dgm:prSet presAssocID="{1042C3CB-97B1-438C-8417-E97468BF67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249A61-7F5F-4F87-A0BA-981E1B327AC4}" type="pres">
      <dgm:prSet presAssocID="{1042C3CB-97B1-438C-8417-E97468BF67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FC2626-CC3A-4FD4-9BF3-2D80993D5787}" type="presOf" srcId="{B27C6BCC-74E9-4EDE-85A9-7381D9B410D6}" destId="{11C69342-6F72-46B1-8A82-8A39E69CDC53}" srcOrd="0" destOrd="0" presId="urn:microsoft.com/office/officeart/2005/8/layout/vList2"/>
    <dgm:cxn modelId="{62291FC0-D1CD-4BA5-854F-39F6881CDCAB}" srcId="{B27C6BCC-74E9-4EDE-85A9-7381D9B410D6}" destId="{1042C3CB-97B1-438C-8417-E97468BF67E4}" srcOrd="1" destOrd="0" parTransId="{42E74555-3FE4-4F80-B806-531C05535951}" sibTransId="{7BEA0730-BB1F-406D-9D3A-753B7C0D83BF}"/>
    <dgm:cxn modelId="{5D135EAE-4952-4DE4-B6A7-473C6705AB2A}" type="presOf" srcId="{5F39C625-11C7-43ED-B5C9-FB4722DCCFCD}" destId="{1C92E219-16CC-4BB0-BFD8-C8A836F43C5D}" srcOrd="0" destOrd="0" presId="urn:microsoft.com/office/officeart/2005/8/layout/vList2"/>
    <dgm:cxn modelId="{A235D5E0-BD93-4D35-8CB1-47AD698E52B3}" type="presOf" srcId="{9C338ECF-F301-4E3B-8B0F-A74232C00E2E}" destId="{73249A61-7F5F-4F87-A0BA-981E1B327AC4}" srcOrd="0" destOrd="2" presId="urn:microsoft.com/office/officeart/2005/8/layout/vList2"/>
    <dgm:cxn modelId="{E9495892-F173-4D60-86E4-50B5332A7CC2}" srcId="{1042C3CB-97B1-438C-8417-E97468BF67E4}" destId="{519BB1ED-150E-46DD-B412-56263ACA0571}" srcOrd="1" destOrd="0" parTransId="{9C81E836-FEAB-4812-9B40-54DDB3642A70}" sibTransId="{E9190E44-AE2F-4621-9709-297CF1F7D4FD}"/>
    <dgm:cxn modelId="{A4D6E0BD-AE90-424D-8D22-C41EF831BE3E}" type="presOf" srcId="{1042C3CB-97B1-438C-8417-E97468BF67E4}" destId="{EDEF896D-4F7B-4361-8C52-25D9759133F3}" srcOrd="0" destOrd="0" presId="urn:microsoft.com/office/officeart/2005/8/layout/vList2"/>
    <dgm:cxn modelId="{49CF0AF6-F924-4527-BA2F-0D3666B45FEC}" type="presOf" srcId="{3EF50CA2-45CD-4C1E-B8CA-EF3BCF7D0900}" destId="{73249A61-7F5F-4F87-A0BA-981E1B327AC4}" srcOrd="0" destOrd="0" presId="urn:microsoft.com/office/officeart/2005/8/layout/vList2"/>
    <dgm:cxn modelId="{62F6B642-E945-4DF9-A54E-DD5D6BFA7901}" srcId="{B27C6BCC-74E9-4EDE-85A9-7381D9B410D6}" destId="{5F39C625-11C7-43ED-B5C9-FB4722DCCFCD}" srcOrd="0" destOrd="0" parTransId="{AF11D7BE-F14B-4499-9826-90BDB7EDA234}" sibTransId="{D9686E56-7669-4AF0-8254-CC9AFE2813FD}"/>
    <dgm:cxn modelId="{EF7962B9-0F9D-4718-8B28-7C7E69F555ED}" srcId="{1042C3CB-97B1-438C-8417-E97468BF67E4}" destId="{3EF50CA2-45CD-4C1E-B8CA-EF3BCF7D0900}" srcOrd="0" destOrd="0" parTransId="{AE1AEA3B-9C69-4762-A977-010703E2DCB5}" sibTransId="{B59C57A3-8405-42B1-82B2-417B348C0D97}"/>
    <dgm:cxn modelId="{05B6EFA4-892E-42A3-868D-54C599FB8D32}" srcId="{1042C3CB-97B1-438C-8417-E97468BF67E4}" destId="{9C338ECF-F301-4E3B-8B0F-A74232C00E2E}" srcOrd="2" destOrd="0" parTransId="{F50B4CF6-B6B8-4FD8-913D-D1CB7B16E050}" sibTransId="{C3D7F1DF-133F-4AEF-B2DF-EF1EDDC5213E}"/>
    <dgm:cxn modelId="{CA7B0B0B-BA8B-4B2D-9123-159C6816D473}" type="presOf" srcId="{519BB1ED-150E-46DD-B412-56263ACA0571}" destId="{73249A61-7F5F-4F87-A0BA-981E1B327AC4}" srcOrd="0" destOrd="1" presId="urn:microsoft.com/office/officeart/2005/8/layout/vList2"/>
    <dgm:cxn modelId="{4FE895DA-A208-4D55-8BE4-4023F91A7F51}" type="presParOf" srcId="{11C69342-6F72-46B1-8A82-8A39E69CDC53}" destId="{1C92E219-16CC-4BB0-BFD8-C8A836F43C5D}" srcOrd="0" destOrd="0" presId="urn:microsoft.com/office/officeart/2005/8/layout/vList2"/>
    <dgm:cxn modelId="{CD0AEDA6-399A-41A3-91DF-C04C73B162A0}" type="presParOf" srcId="{11C69342-6F72-46B1-8A82-8A39E69CDC53}" destId="{8F548479-A439-4D27-82B5-5FD631B48B0A}" srcOrd="1" destOrd="0" presId="urn:microsoft.com/office/officeart/2005/8/layout/vList2"/>
    <dgm:cxn modelId="{F2F76147-3BC2-400A-BA81-3AB018DDE82C}" type="presParOf" srcId="{11C69342-6F72-46B1-8A82-8A39E69CDC53}" destId="{EDEF896D-4F7B-4361-8C52-25D9759133F3}" srcOrd="2" destOrd="0" presId="urn:microsoft.com/office/officeart/2005/8/layout/vList2"/>
    <dgm:cxn modelId="{0FF60C73-CD5F-46ED-911C-4F6AA946B2E1}" type="presParOf" srcId="{11C69342-6F72-46B1-8A82-8A39E69CDC53}" destId="{73249A61-7F5F-4F87-A0BA-981E1B327AC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3374B-BFEA-4F0A-8386-7687E4CDA114}">
      <dsp:nvSpPr>
        <dsp:cNvPr id="0" name=""/>
        <dsp:cNvSpPr/>
      </dsp:nvSpPr>
      <dsp:spPr>
        <a:xfrm>
          <a:off x="0" y="696"/>
          <a:ext cx="6196405" cy="5912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Creación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rápida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prototipos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sobre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los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que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seguir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desarrollando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61" y="29557"/>
        <a:ext cx="6138683" cy="533493"/>
      </dsp:txXfrm>
    </dsp:sp>
    <dsp:sp modelId="{EFF1FCA3-435D-4433-851F-5E0F74344733}">
      <dsp:nvSpPr>
        <dsp:cNvPr id="0" name=""/>
        <dsp:cNvSpPr/>
      </dsp:nvSpPr>
      <dsp:spPr>
        <a:xfrm>
          <a:off x="0" y="602937"/>
          <a:ext cx="6196405" cy="591215"/>
        </a:xfrm>
        <a:prstGeom prst="roundRect">
          <a:avLst/>
        </a:prstGeom>
        <a:solidFill>
          <a:schemeClr val="accent2">
            <a:hueOff val="344553"/>
            <a:satOff val="-11952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Aplicaciones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comerciales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61" y="631798"/>
        <a:ext cx="6138683" cy="533493"/>
      </dsp:txXfrm>
    </dsp:sp>
    <dsp:sp modelId="{4D3E9CF5-8404-454F-9FFF-98CC0908FC3A}">
      <dsp:nvSpPr>
        <dsp:cNvPr id="0" name=""/>
        <dsp:cNvSpPr/>
      </dsp:nvSpPr>
      <dsp:spPr>
        <a:xfrm>
          <a:off x="0" y="1205177"/>
          <a:ext cx="6196405" cy="591215"/>
        </a:xfrm>
        <a:prstGeom prst="roundRect">
          <a:avLst/>
        </a:prstGeom>
        <a:solidFill>
          <a:schemeClr val="accent2">
            <a:hueOff val="689105"/>
            <a:satOff val="-2390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Una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librería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multiplataforma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que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usa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la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filosofía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look-feel.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61" y="1234038"/>
        <a:ext cx="6138683" cy="533493"/>
      </dsp:txXfrm>
    </dsp:sp>
    <dsp:sp modelId="{682BB53C-4BC5-4AF0-AF67-BAC15F24A5ED}">
      <dsp:nvSpPr>
        <dsp:cNvPr id="0" name=""/>
        <dsp:cNvSpPr/>
      </dsp:nvSpPr>
      <dsp:spPr>
        <a:xfrm>
          <a:off x="0" y="1807418"/>
          <a:ext cx="6196405" cy="591215"/>
        </a:xfrm>
        <a:prstGeom prst="roundRect">
          <a:avLst/>
        </a:prstGeom>
        <a:solidFill>
          <a:schemeClr val="accent2">
            <a:hueOff val="1033658"/>
            <a:satOff val="-35856"/>
            <a:lumOff val="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Se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integra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código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Haskell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61" y="1836279"/>
        <a:ext cx="6138683" cy="533493"/>
      </dsp:txXfrm>
    </dsp:sp>
    <dsp:sp modelId="{E1058C9D-5A2D-4D03-B454-62600F7D931B}">
      <dsp:nvSpPr>
        <dsp:cNvPr id="0" name=""/>
        <dsp:cNvSpPr/>
      </dsp:nvSpPr>
      <dsp:spPr>
        <a:xfrm>
          <a:off x="0" y="2409659"/>
          <a:ext cx="6196405" cy="591215"/>
        </a:xfrm>
        <a:prstGeom prst="roundRect">
          <a:avLst/>
        </a:prstGeom>
        <a:solidFill>
          <a:schemeClr val="accent2">
            <a:hueOff val="1378210"/>
            <a:satOff val="-47808"/>
            <a:lumOff val="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Porque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es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sencillo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su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programación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861" y="2438520"/>
        <a:ext cx="6138683" cy="533493"/>
      </dsp:txXfrm>
    </dsp:sp>
    <dsp:sp modelId="{4DEC54FC-A48D-419D-AC8D-CE96EDF8CCD5}">
      <dsp:nvSpPr>
        <dsp:cNvPr id="0" name=""/>
        <dsp:cNvSpPr/>
      </dsp:nvSpPr>
      <dsp:spPr>
        <a:xfrm>
          <a:off x="0" y="3011899"/>
          <a:ext cx="6196405" cy="591215"/>
        </a:xfrm>
        <a:prstGeom prst="roundRect">
          <a:avLst/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Ofrece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seguridad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en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gestión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de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memoria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8861" y="3040760"/>
        <a:ext cx="6138683" cy="533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4ABCA-3208-4EEE-B42E-477CE6624E8F}">
      <dsp:nvSpPr>
        <dsp:cNvPr id="0" name=""/>
        <dsp:cNvSpPr/>
      </dsp:nvSpPr>
      <dsp:spPr>
        <a:xfrm>
          <a:off x="0" y="259439"/>
          <a:ext cx="6196405" cy="898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Ofrece un chequeador de tipos que impide realizar operaciones ilegales de </a:t>
          </a:r>
          <a:r>
            <a:rPr lang="es-ES_tradnl" sz="2400" kern="1200" dirty="0" err="1" smtClean="0"/>
            <a:t>widgets</a:t>
          </a:r>
          <a:r>
            <a:rPr lang="es-ES_tradnl" sz="2400" kern="1200" dirty="0" smtClean="0"/>
            <a:t>.</a:t>
          </a:r>
          <a:endParaRPr lang="es-ES" sz="2400" kern="1200" dirty="0"/>
        </a:p>
      </dsp:txBody>
      <dsp:txXfrm>
        <a:off x="43864" y="303303"/>
        <a:ext cx="6108677" cy="810832"/>
      </dsp:txXfrm>
    </dsp:sp>
    <dsp:sp modelId="{918CD861-D02D-4BDB-8C30-7587484E1565}">
      <dsp:nvSpPr>
        <dsp:cNvPr id="0" name=""/>
        <dsp:cNvSpPr/>
      </dsp:nvSpPr>
      <dsp:spPr>
        <a:xfrm>
          <a:off x="0" y="1227119"/>
          <a:ext cx="6196405" cy="898560"/>
        </a:xfrm>
        <a:prstGeom prst="roundRect">
          <a:avLst/>
        </a:prstGeom>
        <a:solidFill>
          <a:schemeClr val="accent2">
            <a:hueOff val="574254"/>
            <a:satOff val="-19920"/>
            <a:lumOff val="3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La gestión de la memoria es totalmente automática.</a:t>
          </a:r>
          <a:endParaRPr lang="es-ES" sz="2400" kern="1200" dirty="0"/>
        </a:p>
      </dsp:txBody>
      <dsp:txXfrm>
        <a:off x="43864" y="1270983"/>
        <a:ext cx="6108677" cy="810832"/>
      </dsp:txXfrm>
    </dsp:sp>
    <dsp:sp modelId="{595F7F74-67B8-4174-B5B2-51BA0E6B61F5}">
      <dsp:nvSpPr>
        <dsp:cNvPr id="0" name=""/>
        <dsp:cNvSpPr/>
      </dsp:nvSpPr>
      <dsp:spPr>
        <a:xfrm>
          <a:off x="0" y="2194799"/>
          <a:ext cx="6196405" cy="898560"/>
        </a:xfrm>
        <a:prstGeom prst="roundRect">
          <a:avLst/>
        </a:prstGeom>
        <a:solidFill>
          <a:schemeClr val="accent2">
            <a:hueOff val="1148509"/>
            <a:satOff val="-39840"/>
            <a:lumOff val="6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mtClean="0"/>
            <a:t>En lugar de provocar  segmentaciones de memoria se lanzarán excepciones.</a:t>
          </a:r>
          <a:endParaRPr lang="es-ES" sz="2400" kern="1200"/>
        </a:p>
      </dsp:txBody>
      <dsp:txXfrm>
        <a:off x="43864" y="2238663"/>
        <a:ext cx="6108677" cy="810832"/>
      </dsp:txXfrm>
    </dsp:sp>
    <dsp:sp modelId="{24C152E5-3F05-43E4-86C2-EEDFE22151DC}">
      <dsp:nvSpPr>
        <dsp:cNvPr id="0" name=""/>
        <dsp:cNvSpPr/>
      </dsp:nvSpPr>
      <dsp:spPr>
        <a:xfrm>
          <a:off x="0" y="3162479"/>
          <a:ext cx="6196405" cy="898560"/>
        </a:xfrm>
        <a:prstGeom prst="roundRect">
          <a:avLst/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smtClean="0"/>
            <a:t>El estricto orden jerárquico  permite hacer una gestión de la memoria de forma explícita.</a:t>
          </a:r>
          <a:endParaRPr lang="es-ES" sz="2400" kern="1200"/>
        </a:p>
      </dsp:txBody>
      <dsp:txXfrm>
        <a:off x="43864" y="3206343"/>
        <a:ext cx="6108677" cy="81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692BC-1055-4D44-A321-0F9EC280E71D}">
      <dsp:nvSpPr>
        <dsp:cNvPr id="0" name=""/>
        <dsp:cNvSpPr/>
      </dsp:nvSpPr>
      <dsp:spPr>
        <a:xfrm>
          <a:off x="0" y="25124"/>
          <a:ext cx="6196405" cy="7757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dirty="0" smtClean="0"/>
            <a:t>Paquetes</a:t>
          </a:r>
          <a:endParaRPr lang="es-ES" sz="3400" kern="1200" dirty="0"/>
        </a:p>
      </dsp:txBody>
      <dsp:txXfrm>
        <a:off x="37867" y="62991"/>
        <a:ext cx="6120671" cy="699976"/>
      </dsp:txXfrm>
    </dsp:sp>
    <dsp:sp modelId="{64608DAB-CF37-4645-8F34-DF3342AD3954}">
      <dsp:nvSpPr>
        <dsp:cNvPr id="0" name=""/>
        <dsp:cNvSpPr/>
      </dsp:nvSpPr>
      <dsp:spPr>
        <a:xfrm>
          <a:off x="0" y="898754"/>
          <a:ext cx="6196405" cy="775710"/>
        </a:xfrm>
        <a:prstGeom prst="roundRect">
          <a:avLst/>
        </a:prstGeom>
        <a:solidFill>
          <a:schemeClr val="accent2">
            <a:hueOff val="430691"/>
            <a:satOff val="-14940"/>
            <a:lumOff val="2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smtClean="0"/>
            <a:t>Control</a:t>
          </a:r>
          <a:endParaRPr lang="es-ES" sz="3400" kern="1200"/>
        </a:p>
      </dsp:txBody>
      <dsp:txXfrm>
        <a:off x="37867" y="936621"/>
        <a:ext cx="6120671" cy="699976"/>
      </dsp:txXfrm>
    </dsp:sp>
    <dsp:sp modelId="{4ECBCD29-CBD5-435B-A6F4-3BAD67ED7E22}">
      <dsp:nvSpPr>
        <dsp:cNvPr id="0" name=""/>
        <dsp:cNvSpPr/>
      </dsp:nvSpPr>
      <dsp:spPr>
        <a:xfrm>
          <a:off x="0" y="1772384"/>
          <a:ext cx="6196405" cy="775710"/>
        </a:xfrm>
        <a:prstGeom prst="roundRect">
          <a:avLst/>
        </a:prstGeom>
        <a:solidFill>
          <a:schemeClr val="accent2">
            <a:hueOff val="861382"/>
            <a:satOff val="-29880"/>
            <a:lumOff val="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smtClean="0"/>
            <a:t>Tipos y herencia.</a:t>
          </a:r>
          <a:endParaRPr lang="es-ES" sz="3400" kern="1200"/>
        </a:p>
      </dsp:txBody>
      <dsp:txXfrm>
        <a:off x="37867" y="1810251"/>
        <a:ext cx="6120671" cy="699976"/>
      </dsp:txXfrm>
    </dsp:sp>
    <dsp:sp modelId="{2B0B63A6-25A6-4562-99F1-5936CA7315AE}">
      <dsp:nvSpPr>
        <dsp:cNvPr id="0" name=""/>
        <dsp:cNvSpPr/>
      </dsp:nvSpPr>
      <dsp:spPr>
        <a:xfrm>
          <a:off x="0" y="2646014"/>
          <a:ext cx="6196405" cy="775710"/>
        </a:xfrm>
        <a:prstGeom prst="roundRect">
          <a:avLst/>
        </a:prstGeom>
        <a:solidFill>
          <a:schemeClr val="accent2">
            <a:hueOff val="1292072"/>
            <a:satOff val="-44820"/>
            <a:lumOff val="7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smtClean="0"/>
            <a:t>Eventos</a:t>
          </a:r>
          <a:endParaRPr lang="es-ES" sz="3400" kern="1200"/>
        </a:p>
      </dsp:txBody>
      <dsp:txXfrm>
        <a:off x="37867" y="2683881"/>
        <a:ext cx="6120671" cy="699976"/>
      </dsp:txXfrm>
    </dsp:sp>
    <dsp:sp modelId="{9C43C8D3-9776-42D3-8758-307D904B9EBA}">
      <dsp:nvSpPr>
        <dsp:cNvPr id="0" name=""/>
        <dsp:cNvSpPr/>
      </dsp:nvSpPr>
      <dsp:spPr>
        <a:xfrm>
          <a:off x="0" y="3519644"/>
          <a:ext cx="6196405" cy="775710"/>
        </a:xfrm>
        <a:prstGeom prst="roundRect">
          <a:avLst/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400" kern="1200" smtClean="0"/>
            <a:t>Atributos y propiedades.</a:t>
          </a:r>
          <a:endParaRPr lang="es-ES" sz="3400" kern="1200"/>
        </a:p>
      </dsp:txBody>
      <dsp:txXfrm>
        <a:off x="37867" y="3557511"/>
        <a:ext cx="6120671" cy="6999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21F3B-09A2-484A-86A2-EC788A38EED4}">
      <dsp:nvSpPr>
        <dsp:cNvPr id="0" name=""/>
        <dsp:cNvSpPr/>
      </dsp:nvSpPr>
      <dsp:spPr>
        <a:xfrm>
          <a:off x="0" y="46958"/>
          <a:ext cx="6196405" cy="730079"/>
        </a:xfrm>
        <a:prstGeom prst="roundRect">
          <a:avLst/>
        </a:prstGeom>
        <a:gradFill rotWithShape="1">
          <a:gsLst>
            <a:gs pos="0">
              <a:schemeClr val="accent5"/>
            </a:gs>
            <a:gs pos="100000">
              <a:schemeClr val="accent5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Graphics.UI.WXCore</a:t>
          </a:r>
          <a:endParaRPr lang="es-ES" sz="3200" kern="1200" dirty="0"/>
        </a:p>
      </dsp:txBody>
      <dsp:txXfrm>
        <a:off x="35640" y="82598"/>
        <a:ext cx="6125125" cy="658799"/>
      </dsp:txXfrm>
    </dsp:sp>
    <dsp:sp modelId="{E69B1666-2198-414D-891A-11F570FB827F}">
      <dsp:nvSpPr>
        <dsp:cNvPr id="0" name=""/>
        <dsp:cNvSpPr/>
      </dsp:nvSpPr>
      <dsp:spPr>
        <a:xfrm>
          <a:off x="0" y="777038"/>
          <a:ext cx="6196405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dirty="0" smtClean="0"/>
            <a:t>Interfaz de bajo nivel con la librería </a:t>
          </a:r>
          <a:r>
            <a:rPr lang="es-ES" sz="2500" kern="1200" dirty="0" err="1" smtClean="0"/>
            <a:t>wxWidgets</a:t>
          </a:r>
          <a:endParaRPr lang="es-E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smtClean="0"/>
            <a:t>Relación uno-a-uno entre C + + y Haskell</a:t>
          </a:r>
          <a:endParaRPr lang="es-ES" sz="2500" kern="1200"/>
        </a:p>
      </dsp:txBody>
      <dsp:txXfrm>
        <a:off x="0" y="777038"/>
        <a:ext cx="6196405" cy="1126080"/>
      </dsp:txXfrm>
    </dsp:sp>
    <dsp:sp modelId="{095B19C9-8117-4164-B753-D48652512EE5}">
      <dsp:nvSpPr>
        <dsp:cNvPr id="0" name=""/>
        <dsp:cNvSpPr/>
      </dsp:nvSpPr>
      <dsp:spPr>
        <a:xfrm>
          <a:off x="0" y="1903118"/>
          <a:ext cx="6196405" cy="730079"/>
        </a:xfrm>
        <a:prstGeom prst="roundRect">
          <a:avLst/>
        </a:prstGeom>
        <a:gradFill rotWithShape="1">
          <a:gsLst>
            <a:gs pos="0">
              <a:schemeClr val="accent5"/>
            </a:gs>
            <a:gs pos="100000">
              <a:schemeClr val="accent5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/>
            <a:t>Graphics.UI.WX</a:t>
          </a:r>
          <a:endParaRPr lang="es-ES" sz="3200" kern="1200" dirty="0"/>
        </a:p>
      </dsp:txBody>
      <dsp:txXfrm>
        <a:off x="35640" y="1938758"/>
        <a:ext cx="6125125" cy="658799"/>
      </dsp:txXfrm>
    </dsp:sp>
    <dsp:sp modelId="{C23B0E98-D5E8-4A4B-AC86-DC5950A66BAA}">
      <dsp:nvSpPr>
        <dsp:cNvPr id="0" name=""/>
        <dsp:cNvSpPr/>
      </dsp:nvSpPr>
      <dsp:spPr>
        <a:xfrm>
          <a:off x="0" y="2633198"/>
          <a:ext cx="6196405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smtClean="0"/>
            <a:t>Construido en la cima de WXCore</a:t>
          </a:r>
          <a:endParaRPr lang="es-ES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500" kern="1200" smtClean="0"/>
            <a:t>Proporciona buena abstracción funcional (atributos, diseño, etc)</a:t>
          </a:r>
          <a:endParaRPr lang="es-ES" sz="2500" kern="1200"/>
        </a:p>
      </dsp:txBody>
      <dsp:txXfrm>
        <a:off x="0" y="2633198"/>
        <a:ext cx="6196405" cy="1126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2E219-16CC-4BB0-BFD8-C8A836F43C5D}">
      <dsp:nvSpPr>
        <dsp:cNvPr id="0" name=""/>
        <dsp:cNvSpPr/>
      </dsp:nvSpPr>
      <dsp:spPr>
        <a:xfrm>
          <a:off x="0" y="10185"/>
          <a:ext cx="6196405" cy="117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Podemos controlar los diversos atributos de los </a:t>
          </a:r>
          <a:r>
            <a:rPr lang="es-ES" sz="2000" kern="1200" dirty="0" err="1" smtClean="0">
              <a:latin typeface="Times New Roman" pitchFamily="18" charset="0"/>
              <a:cs typeface="Times New Roman" pitchFamily="18" charset="0"/>
            </a:rPr>
            <a:t>widgets</a:t>
          </a: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, por ejemplo, título, color, fuente, tamaño, </a:t>
          </a:r>
          <a:r>
            <a:rPr lang="es-ES" sz="2000" kern="1200" dirty="0" err="1" smtClean="0">
              <a:latin typeface="Times New Roman" pitchFamily="18" charset="0"/>
              <a:cs typeface="Times New Roman" pitchFamily="18" charset="0"/>
            </a:rPr>
            <a:t>etc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72" y="67757"/>
        <a:ext cx="6081261" cy="1064216"/>
      </dsp:txXfrm>
    </dsp:sp>
    <dsp:sp modelId="{EDEF896D-4F7B-4361-8C52-25D9759133F3}">
      <dsp:nvSpPr>
        <dsp:cNvPr id="0" name=""/>
        <dsp:cNvSpPr/>
      </dsp:nvSpPr>
      <dsp:spPr>
        <a:xfrm>
          <a:off x="0" y="1370985"/>
          <a:ext cx="6196405" cy="1179360"/>
        </a:xfrm>
        <a:prstGeom prst="roundRect">
          <a:avLst/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Pero, ¿qué atributos se pueden utilizar con qué </a:t>
          </a:r>
          <a:r>
            <a:rPr lang="es-ES" sz="2000" kern="1200" dirty="0" err="1" smtClean="0">
              <a:latin typeface="Times New Roman" pitchFamily="18" charset="0"/>
              <a:cs typeface="Times New Roman" pitchFamily="18" charset="0"/>
            </a:rPr>
            <a:t>widget</a:t>
          </a:r>
          <a:r>
            <a:rPr lang="es-ES" sz="200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72" y="1428557"/>
        <a:ext cx="6081261" cy="1064216"/>
      </dsp:txXfrm>
    </dsp:sp>
    <dsp:sp modelId="{73249A61-7F5F-4F87-A0BA-981E1B327AC4}">
      <dsp:nvSpPr>
        <dsp:cNvPr id="0" name=""/>
        <dsp:cNvSpPr/>
      </dsp:nvSpPr>
      <dsp:spPr>
        <a:xfrm>
          <a:off x="0" y="2550346"/>
          <a:ext cx="6196405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3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Los atributos se organizan en clases de </a:t>
          </a:r>
          <a:r>
            <a:rPr lang="es-ES" sz="1800" kern="1200" dirty="0" err="1" smtClean="0">
              <a:latin typeface="Times New Roman" pitchFamily="18" charset="0"/>
              <a:cs typeface="Times New Roman" pitchFamily="18" charset="0"/>
            </a:rPr>
            <a:t>Haskell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Tipos de reproductores instancias de clases correspondientes.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latin typeface="Times New Roman" pitchFamily="18" charset="0"/>
              <a:cs typeface="Times New Roman" pitchFamily="18" charset="0"/>
            </a:rPr>
            <a:t>Heredar definiciones ejemplo, de tipo "padre"</a:t>
          </a:r>
          <a:endParaRPr lang="es-E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50346"/>
        <a:ext cx="6196405" cy="10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C774-AC62-482C-88C2-30BBB111D396}" type="datetimeFigureOut">
              <a:rPr lang="es-ES" smtClean="0"/>
              <a:t>09/06/2010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14FA5-2EC1-4280-B1FC-E9C6C7627A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50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F184311-3BB7-4050-BC4C-F1F9E94764D1}" type="datetime1">
              <a:rPr lang="es-ES" smtClean="0"/>
              <a:t>09/06/2010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2A76-F0D8-483B-B206-95F0227F154B}" type="datetime1">
              <a:rPr lang="es-ES" smtClean="0"/>
              <a:t>09/06/2010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5A342-F095-4455-A519-AC751D3E160D}" type="datetime1">
              <a:rPr lang="es-ES" smtClean="0"/>
              <a:t>09/06/2010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62D7-2088-4FDE-8577-889A75F0F3AA}" type="datetime1">
              <a:rPr lang="es-ES" smtClean="0"/>
              <a:t>09/06/2010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6EF9-B46B-45EB-892B-658893852FF7}" type="datetime1">
              <a:rPr lang="es-ES" smtClean="0"/>
              <a:t>09/06/2010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5237-690B-43F6-AD46-8B25D8A18ACD}" type="datetime1">
              <a:rPr lang="es-ES" smtClean="0"/>
              <a:t>09/06/2010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FB1E-C6BC-433B-B505-5DE791D2EEEB}" type="datetime1">
              <a:rPr lang="es-ES" smtClean="0"/>
              <a:t>09/06/2010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C5A-D4BE-41FD-9E24-5E63E87451C5}" type="datetime1">
              <a:rPr lang="es-ES" smtClean="0"/>
              <a:t>09/06/2010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8025-BE3C-4A4A-8311-C5F520FAF9E8}" type="datetime1">
              <a:rPr lang="es-ES" smtClean="0"/>
              <a:t>09/06/2010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9A1E108-C2D7-418B-86C6-EE0B31B05FA0}" type="datetime1">
              <a:rPr lang="es-ES" smtClean="0"/>
              <a:t>09/06/2010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FDE0B3-9CF3-4834-BD61-D9C280688067}" type="datetime1">
              <a:rPr lang="es-ES" smtClean="0"/>
              <a:t>09/06/2010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1765"/>
                  </a:srgbClr>
                </a:gs>
                <a:gs pos="60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xmlns:mc="http://schemas.openxmlformats.org/markup-compatibility/2006" xmlns:a14="http://schemas.microsoft.com/office/drawing/2010/main" val="010101" mc:Ignorable="">
                    <a:alpha val="56000"/>
                  </a:srgbClr>
                </a:gs>
                <a:gs pos="61000">
                  <a:srgbClr xmlns:mc="http://schemas.openxmlformats.org/markup-compatibility/2006" xmlns:a14="http://schemas.microsoft.com/office/drawing/2010/main" val="FEFEFE" mc:Ignorable="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xmlns:mc="http://schemas.openxmlformats.org/markup-compatibility/2006" xmlns:a14="http://schemas.microsoft.com/office/drawing/2010/main" val="010101" mc:Ignorable="">
                  <a:alpha val="34000"/>
                </a:srgbClr>
              </a:gs>
              <a:gs pos="100000">
                <a:srgbClr xmlns:mc="http://schemas.openxmlformats.org/markup-compatibility/2006" xmlns:a14="http://schemas.microsoft.com/office/drawing/2010/main" val="010101" mc:Ignorable="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76931D-9539-4319-A32E-095B8EEEEC6E}" type="datetime1">
              <a:rPr lang="es-ES" smtClean="0"/>
              <a:t>09/06/2010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EDBFF32-2F3E-40B1-9A60-2C6CB76C31E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17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160000"/>
        <a:buFont typeface="Rage Italic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c.uma.es/~pepeg/ap/gui.html" TargetMode="External"/><Relationship Id="rId7" Type="http://schemas.openxmlformats.org/officeDocument/2006/relationships/hyperlink" Target="http://www.haskell.org/haskellwiki/WxHaskell/Documentation" TargetMode="External"/><Relationship Id="rId2" Type="http://schemas.openxmlformats.org/officeDocument/2006/relationships/hyperlink" Target="http://en.wikipedia.org/wiki/WxHaske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xhaskell.sourceforge.net/download.html" TargetMode="External"/><Relationship Id="rId5" Type="http://schemas.openxmlformats.org/officeDocument/2006/relationships/hyperlink" Target="http://www.cs.uu.nl/dazzle/f08-schrage.pdf" TargetMode="External"/><Relationship Id="rId4" Type="http://schemas.openxmlformats.org/officeDocument/2006/relationships/hyperlink" Target="http://sites.google.com/site/wxconfi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Interfaces gráficas en </a:t>
            </a:r>
            <a:r>
              <a:rPr lang="es-ES_tradnl" dirty="0" err="1" smtClean="0"/>
              <a:t>Haskell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WxHaskell</a:t>
            </a:r>
            <a:r>
              <a:rPr lang="es-ES_tradnl" dirty="0"/>
              <a:t> y AP.GUI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60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Visión </a:t>
            </a:r>
            <a:r>
              <a:rPr lang="es-ES_tradnl" dirty="0" smtClean="0"/>
              <a:t>genérica. Atributos en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790182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24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Visión </a:t>
            </a:r>
            <a:r>
              <a:rPr lang="es-ES_tradnl" dirty="0" smtClean="0"/>
              <a:t>genérica. Atributos en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119257"/>
            <a:ext cx="7056784" cy="360381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Type Frame a = Window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CFrame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a)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Frame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instancia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HasImage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Form, Closable,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cualquier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instancia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Window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Window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instancia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Textual,Literate,Dimensions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HasImage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 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atributo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‘image’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Textual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define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atributo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‘text’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Entonces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podremos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hacer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siguiente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 &lt;- frame []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set f [text := “Window Title”, image := “/some/image.ico”]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5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Eventos en </a:t>
            </a:r>
            <a:r>
              <a:rPr lang="es-ES_tradnl" dirty="0" err="1"/>
              <a:t>W</a:t>
            </a:r>
            <a:r>
              <a:rPr lang="es-ES_tradnl" dirty="0" err="1" smtClean="0"/>
              <a:t>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72817"/>
            <a:ext cx="6196405" cy="1800199"/>
          </a:xfrm>
        </p:spPr>
        <p:txBody>
          <a:bodyPr>
            <a:noAutofit/>
          </a:bodyPr>
          <a:lstStyle/>
          <a:p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Se organizan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clases.</a:t>
            </a:r>
          </a:p>
          <a:p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s-ES" sz="2200" dirty="0" err="1">
                <a:latin typeface="Times New Roman" pitchFamily="18" charset="0"/>
                <a:cs typeface="Times New Roman" pitchFamily="18" charset="0"/>
              </a:rPr>
              <a:t>widget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instancia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una clase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evento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significa que </a:t>
            </a:r>
            <a:r>
              <a:rPr lang="es-ES" sz="2200" dirty="0">
                <a:latin typeface="Times New Roman" pitchFamily="18" charset="0"/>
                <a:cs typeface="Times New Roman" pitchFamily="18" charset="0"/>
              </a:rPr>
              <a:t>puede recibir eventos de esa 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clase. </a:t>
            </a:r>
          </a:p>
          <a:p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Los manejadores de eventos pueden ser definidos en un atributo usando la función «</a:t>
            </a:r>
            <a:r>
              <a:rPr lang="es-ES" sz="22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12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590950" y="3684699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>
                <a:latin typeface="Arial" pitchFamily="34" charset="0"/>
              </a:rPr>
              <a:t>paint :: (Paint w) =&gt; Event  w  (DC () -&gt; </a:t>
            </a:r>
            <a:r>
              <a:rPr lang="en-US" dirty="0" err="1">
                <a:latin typeface="Arial" pitchFamily="34" charset="0"/>
              </a:rPr>
              <a:t>Rect</a:t>
            </a:r>
            <a:r>
              <a:rPr lang="en-US" dirty="0">
                <a:latin typeface="Arial" pitchFamily="34" charset="0"/>
              </a:rPr>
              <a:t> -&gt; IO ())</a:t>
            </a:r>
          </a:p>
          <a:p>
            <a:pPr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Arial" pitchFamily="34" charset="0"/>
              </a:rPr>
              <a:t>Window </a:t>
            </a:r>
            <a:r>
              <a:rPr lang="en-US" dirty="0" err="1">
                <a:latin typeface="Arial" pitchFamily="34" charset="0"/>
              </a:rPr>
              <a:t>e</a:t>
            </a:r>
            <a:r>
              <a:rPr lang="en-US" dirty="0" err="1" smtClean="0">
                <a:latin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una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instancia</a:t>
            </a:r>
            <a:r>
              <a:rPr lang="en-US" dirty="0">
                <a:latin typeface="Arial" pitchFamily="34" charset="0"/>
              </a:rPr>
              <a:t> de </a:t>
            </a:r>
            <a:r>
              <a:rPr lang="en-US" dirty="0" smtClean="0">
                <a:latin typeface="Arial" pitchFamily="34" charset="0"/>
              </a:rPr>
              <a:t>Paint</a:t>
            </a:r>
            <a:r>
              <a:rPr lang="en-US" dirty="0">
                <a:latin typeface="Arial" pitchFamily="34" charset="0"/>
              </a:rPr>
              <a:t>, </a:t>
            </a:r>
            <a:r>
              <a:rPr lang="en-US" dirty="0" err="1">
                <a:latin typeface="Arial" pitchFamily="34" charset="0"/>
              </a:rPr>
              <a:t>nos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permite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definir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nuestra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propia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</a:rPr>
              <a:t>rutina</a:t>
            </a:r>
            <a:r>
              <a:rPr lang="en-US" dirty="0" smtClean="0">
                <a:latin typeface="Arial" pitchFamily="34" charset="0"/>
              </a:rPr>
              <a:t> paint </a:t>
            </a:r>
            <a:r>
              <a:rPr lang="en-US" dirty="0" err="1">
                <a:latin typeface="Arial" pitchFamily="34" charset="0"/>
              </a:rPr>
              <a:t>para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todo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tipo</a:t>
            </a:r>
            <a:r>
              <a:rPr lang="en-US" dirty="0">
                <a:latin typeface="Arial" pitchFamily="34" charset="0"/>
              </a:rPr>
              <a:t> de </a:t>
            </a:r>
            <a:r>
              <a:rPr lang="en-US" dirty="0" err="1">
                <a:latin typeface="Arial" pitchFamily="34" charset="0"/>
              </a:rPr>
              <a:t>ventanas</a:t>
            </a:r>
            <a:r>
              <a:rPr lang="en-US" dirty="0">
                <a:latin typeface="Arial" pitchFamily="34" charset="0"/>
              </a:rPr>
              <a:t> (</a:t>
            </a:r>
            <a:r>
              <a:rPr lang="en-US" dirty="0" err="1">
                <a:latin typeface="Arial" pitchFamily="34" charset="0"/>
              </a:rPr>
              <a:t>incluyendo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err="1">
                <a:latin typeface="Arial" pitchFamily="34" charset="0"/>
              </a:rPr>
              <a:t>botones</a:t>
            </a:r>
            <a:r>
              <a:rPr lang="en-US" dirty="0">
                <a:latin typeface="Arial" pitchFamily="34" charset="0"/>
              </a:rPr>
              <a:t> y </a:t>
            </a:r>
            <a:r>
              <a:rPr lang="en-US" dirty="0" err="1">
                <a:latin typeface="Arial" pitchFamily="34" charset="0"/>
              </a:rPr>
              <a:t>cajas</a:t>
            </a:r>
            <a:r>
              <a:rPr lang="en-US" dirty="0">
                <a:latin typeface="Arial" pitchFamily="34" charset="0"/>
              </a:rPr>
              <a:t> de </a:t>
            </a:r>
            <a:r>
              <a:rPr lang="en-US" dirty="0" err="1">
                <a:latin typeface="Arial" pitchFamily="34" charset="0"/>
              </a:rPr>
              <a:t>texto</a:t>
            </a:r>
            <a:r>
              <a:rPr lang="en-US" dirty="0">
                <a:latin typeface="Arial" pitchFamily="34" charset="0"/>
              </a:rPr>
              <a:t>).</a:t>
            </a:r>
          </a:p>
          <a:p>
            <a:pPr>
              <a:buFontTx/>
              <a:buNone/>
            </a:pPr>
            <a:endParaRPr lang="en-US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Arial" pitchFamily="34" charset="0"/>
              </a:rPr>
              <a:t>set f [on paint := </a:t>
            </a:r>
            <a:r>
              <a:rPr lang="en-US" dirty="0" err="1">
                <a:latin typeface="Arial" pitchFamily="34" charset="0"/>
              </a:rPr>
              <a:t>drawObjects</a:t>
            </a:r>
            <a:r>
              <a:rPr lang="en-US" dirty="0" smtClean="0">
                <a:latin typeface="Arial" pitchFamily="34" charset="0"/>
              </a:rPr>
              <a:t>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053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Visión genérica. Diseño (</a:t>
            </a:r>
            <a:r>
              <a:rPr lang="es-ES_tradnl" dirty="0" err="1" smtClean="0"/>
              <a:t>Layout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Administra el posicionamiento y dimensionamiento de los artilugios de un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contenedor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widget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wxHaskell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utiliza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combinadores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permite un estilo más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declarativo para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especificar la disposición</a:t>
            </a:r>
            <a:br>
              <a:rPr lang="es-ES" sz="1800" dirty="0">
                <a:latin typeface="Times New Roman" pitchFamily="18" charset="0"/>
                <a:cs typeface="Times New Roman" pitchFamily="18" charset="0"/>
              </a:rPr>
            </a:b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El tipo de retorno de un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combinador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siempre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Permite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un control preciso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del comportamiento cuando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la ventana cambia de tamaño (o para evitar el cambio de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tamaño)</a:t>
            </a:r>
          </a:p>
          <a:p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tipos de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combinadores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18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son: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diseños (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widgets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, contenedores, pegamento, separadores) y transformadores (estiramiento, ampliar márgenes, alineación)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17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Atributos y propiedades en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119256"/>
            <a:ext cx="6543829" cy="3830023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atributos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transforman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propiedades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con(:=)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función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set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asigna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lista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propiedades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 un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objeto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4000" dirty="0">
              <a:latin typeface="Bitstream Vera Sans Mono" pitchFamily="49" charset="0"/>
            </a:endParaRPr>
          </a:p>
          <a:p>
            <a:pPr>
              <a:buFontTx/>
              <a:buNone/>
            </a:pPr>
            <a:r>
              <a:rPr lang="en-US" dirty="0">
                <a:latin typeface="Bitstream Vera Sans Mono" pitchFamily="49" charset="0"/>
              </a:rPr>
              <a:t>           </a:t>
            </a:r>
            <a:r>
              <a:rPr lang="en-US" dirty="0">
                <a:solidFill>
                  <a:schemeClr val="accent2"/>
                </a:solidFill>
                <a:latin typeface="Bitstream Vera Sans Mono" pitchFamily="49" charset="0"/>
              </a:rPr>
              <a:t>Prop (Button a)           Prop (Button a) </a:t>
            </a:r>
          </a:p>
          <a:p>
            <a:pPr>
              <a:buFontTx/>
              <a:buNone/>
            </a:pPr>
            <a:r>
              <a:rPr lang="en-US" dirty="0">
                <a:latin typeface="Bitstream Vera Sans Mono" pitchFamily="49" charset="0"/>
              </a:rPr>
              <a:t>         /                \    /                       \</a:t>
            </a:r>
          </a:p>
          <a:p>
            <a:pPr>
              <a:buFontTx/>
              <a:buNone/>
            </a:pPr>
            <a:r>
              <a:rPr lang="en-US" sz="3100" dirty="0">
                <a:latin typeface="Bitstream Vera Sans Mono" pitchFamily="49" charset="0"/>
              </a:rPr>
              <a:t>set </a:t>
            </a:r>
            <a:r>
              <a:rPr lang="en-US" sz="3100" dirty="0" err="1">
                <a:latin typeface="Bitstream Vera Sans Mono" pitchFamily="49" charset="0"/>
              </a:rPr>
              <a:t>btn</a:t>
            </a:r>
            <a:r>
              <a:rPr lang="en-US" sz="3100" dirty="0">
                <a:latin typeface="Bitstream Vera Sans Mono" pitchFamily="49" charset="0"/>
              </a:rPr>
              <a:t> [text   :=   </a:t>
            </a:r>
            <a:r>
              <a:rPr lang="en-US" sz="3100" dirty="0" smtClean="0">
                <a:latin typeface="Bitstream Vera Sans Mono" pitchFamily="49" charset="0"/>
              </a:rPr>
              <a:t>“</a:t>
            </a:r>
            <a:r>
              <a:rPr lang="en-US" sz="3100" dirty="0" err="1" smtClean="0">
                <a:latin typeface="Bitstream Vera Sans Mono" pitchFamily="49" charset="0"/>
              </a:rPr>
              <a:t>Parar</a:t>
            </a:r>
            <a:r>
              <a:rPr lang="en-US" sz="3100" dirty="0" smtClean="0">
                <a:latin typeface="Bitstream Vera Sans Mono" pitchFamily="49" charset="0"/>
              </a:rPr>
              <a:t>”,   </a:t>
            </a:r>
            <a:r>
              <a:rPr lang="en-US" sz="3100" dirty="0">
                <a:latin typeface="Bitstream Vera Sans Mono" pitchFamily="49" charset="0"/>
              </a:rPr>
              <a:t>on command := </a:t>
            </a:r>
            <a:r>
              <a:rPr lang="en-US" sz="3100" dirty="0" err="1" smtClean="0">
                <a:latin typeface="Bitstream Vera Sans Mono" pitchFamily="49" charset="0"/>
              </a:rPr>
              <a:t>función</a:t>
            </a:r>
            <a:r>
              <a:rPr lang="en-US" sz="3100" dirty="0" smtClean="0">
                <a:latin typeface="Bitstream Vera Sans Mono" pitchFamily="49" charset="0"/>
              </a:rPr>
              <a:t>]</a:t>
            </a:r>
            <a:endParaRPr lang="en-US" sz="3100" dirty="0">
              <a:latin typeface="Bitstream Vera Sans Mono" pitchFamily="49" charset="0"/>
            </a:endParaRPr>
          </a:p>
          <a:p>
            <a:pPr>
              <a:buFontTx/>
              <a:buNone/>
            </a:pPr>
            <a:r>
              <a:rPr lang="en-US" sz="3100" dirty="0">
                <a:latin typeface="Bitstream Vera Sans Mono" pitchFamily="49" charset="0"/>
              </a:rPr>
              <a:t>           |            |          |             |</a:t>
            </a:r>
          </a:p>
          <a:p>
            <a:pPr>
              <a:buFontTx/>
              <a:buNone/>
            </a:pPr>
            <a:r>
              <a:rPr lang="en-US" sz="3100" dirty="0">
                <a:latin typeface="Bitstream Vera Sans Mono" pitchFamily="49" charset="0"/>
              </a:rPr>
              <a:t>        </a:t>
            </a:r>
            <a:r>
              <a:rPr lang="en-US" sz="3100" dirty="0" err="1">
                <a:latin typeface="Bitstream Vera Sans Mono" pitchFamily="49" charset="0"/>
              </a:rPr>
              <a:t>Attr</a:t>
            </a:r>
            <a:r>
              <a:rPr lang="en-US" sz="3100" dirty="0">
                <a:latin typeface="Bitstream Vera Sans Mono" pitchFamily="49" charset="0"/>
              </a:rPr>
              <a:t>           String   Event           IO ()</a:t>
            </a:r>
          </a:p>
          <a:p>
            <a:pPr>
              <a:buFontTx/>
              <a:buNone/>
            </a:pPr>
            <a:r>
              <a:rPr lang="en-US" sz="3100" dirty="0">
                <a:latin typeface="Bitstream Vera Sans Mono" pitchFamily="49" charset="0"/>
              </a:rPr>
              <a:t>         (Button a)              (Button a)</a:t>
            </a:r>
          </a:p>
          <a:p>
            <a:pPr>
              <a:buFontTx/>
              <a:buNone/>
            </a:pPr>
            <a:r>
              <a:rPr lang="en-US" sz="3100" dirty="0">
                <a:latin typeface="Bitstream Vera Sans Mono" pitchFamily="49" charset="0"/>
              </a:rPr>
              <a:t>         String                  (IO </a:t>
            </a:r>
            <a:r>
              <a:rPr lang="en-US" sz="3100" dirty="0" smtClean="0">
                <a:latin typeface="Bitstream Vera Sans Mono" pitchFamily="49" charset="0"/>
              </a:rPr>
              <a:t>())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31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Aplicaciones importantes de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Dazzle</a:t>
            </a:r>
            <a:r>
              <a:rPr lang="es-ES_tradnl" dirty="0" smtClean="0"/>
              <a:t>: Editor  gráfico para redes bayesianas. Desarrollado por la universidad de Utrecht.</a:t>
            </a:r>
          </a:p>
          <a:p>
            <a:r>
              <a:rPr lang="es-ES_tradnl" dirty="0" err="1" smtClean="0"/>
              <a:t>Dazzle</a:t>
            </a:r>
            <a:r>
              <a:rPr lang="es-ES_tradnl" dirty="0" smtClean="0"/>
              <a:t> usa la librería </a:t>
            </a:r>
            <a:r>
              <a:rPr lang="es-ES_tradnl" dirty="0" err="1" smtClean="0"/>
              <a:t>Smile</a:t>
            </a:r>
            <a:r>
              <a:rPr lang="es-ES_tradnl" dirty="0" smtClean="0"/>
              <a:t> y algoritmos en C++.</a:t>
            </a:r>
          </a:p>
          <a:p>
            <a:r>
              <a:rPr lang="es-ES_tradnl" dirty="0" smtClean="0"/>
              <a:t>Presenta datos estadísticos multidimensionales.</a:t>
            </a:r>
          </a:p>
          <a:p>
            <a:r>
              <a:rPr lang="es-ES_tradnl" dirty="0" smtClean="0"/>
              <a:t>Última versión del 15 de octubre de 2005</a:t>
            </a:r>
          </a:p>
        </p:txBody>
      </p:sp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120680" cy="441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33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Aplicaciones importantes de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Simulador de colonias de hormigas. Usado en la resolución de pistas para la resolución de pistas.</a:t>
            </a:r>
          </a:p>
          <a:p>
            <a:endParaRPr lang="es-ES_tradnl" dirty="0"/>
          </a:p>
          <a:p>
            <a:r>
              <a:rPr lang="es-ES_tradnl" dirty="0" smtClean="0"/>
              <a:t>La interfaz se desarrolló en un solo día. Ganaron el concurso ICFP </a:t>
            </a:r>
            <a:r>
              <a:rPr lang="es-ES_tradnl" dirty="0" err="1" smtClean="0"/>
              <a:t>Programming</a:t>
            </a:r>
            <a:r>
              <a:rPr lang="es-ES_tradnl" dirty="0" smtClean="0"/>
              <a:t> </a:t>
            </a:r>
            <a:r>
              <a:rPr lang="es-ES_tradnl" dirty="0" err="1" smtClean="0"/>
              <a:t>Contest</a:t>
            </a:r>
            <a:r>
              <a:rPr lang="es-ES_tradnl" dirty="0" smtClean="0"/>
              <a:t> 2003 y 2004</a:t>
            </a:r>
          </a:p>
          <a:p>
            <a:endParaRPr lang="es-ES_tradnl" dirty="0"/>
          </a:p>
          <a:p>
            <a:r>
              <a:rPr lang="es-ES_tradnl" dirty="0" smtClean="0"/>
              <a:t>Usa fragmentos de código C para programar sobre </a:t>
            </a:r>
            <a:r>
              <a:rPr lang="es-ES_tradnl" dirty="0" err="1" smtClean="0"/>
              <a:t>wxWidgets</a:t>
            </a:r>
            <a:r>
              <a:rPr lang="es-ES_tradnl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16</a:t>
            </a:fld>
            <a:endParaRPr lang="es-ES"/>
          </a:p>
        </p:txBody>
      </p:sp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6805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1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119257"/>
            <a:ext cx="7272808" cy="36038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i="1" dirty="0" err="1"/>
              <a:t>main</a:t>
            </a:r>
            <a:r>
              <a:rPr lang="es-ES" i="1" dirty="0"/>
              <a:t> </a:t>
            </a:r>
            <a:r>
              <a:rPr lang="es-ES" dirty="0"/>
              <a:t>= </a:t>
            </a:r>
            <a:r>
              <a:rPr lang="es-ES" i="1" dirty="0" err="1"/>
              <a:t>start</a:t>
            </a:r>
            <a:r>
              <a:rPr lang="es-ES" i="1" dirty="0"/>
              <a:t> </a:t>
            </a:r>
            <a:r>
              <a:rPr lang="es-ES" i="1" dirty="0" err="1"/>
              <a:t>gui</a:t>
            </a:r>
            <a:endParaRPr lang="es-ES" i="1" dirty="0"/>
          </a:p>
          <a:p>
            <a:pPr marL="0" indent="0">
              <a:buNone/>
            </a:pPr>
            <a:r>
              <a:rPr lang="es-ES" i="1" dirty="0" err="1"/>
              <a:t>gui</a:t>
            </a:r>
            <a:r>
              <a:rPr lang="es-ES" i="1" dirty="0"/>
              <a:t> </a:t>
            </a:r>
            <a:r>
              <a:rPr lang="es-ES" dirty="0"/>
              <a:t>:: </a:t>
            </a:r>
            <a:r>
              <a:rPr lang="es-ES" i="1" dirty="0"/>
              <a:t>IO </a:t>
            </a:r>
            <a:r>
              <a:rPr lang="es-ES" dirty="0"/>
              <a:t>()</a:t>
            </a:r>
          </a:p>
          <a:p>
            <a:pPr marL="0" indent="0">
              <a:buNone/>
            </a:pPr>
            <a:r>
              <a:rPr lang="es-ES" i="1" dirty="0" err="1"/>
              <a:t>gui</a:t>
            </a:r>
            <a:r>
              <a:rPr lang="es-ES" i="1" dirty="0"/>
              <a:t> </a:t>
            </a:r>
            <a:r>
              <a:rPr lang="es-ES" dirty="0" smtClean="0"/>
              <a:t>=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do </a:t>
            </a:r>
            <a:r>
              <a:rPr lang="es-ES" i="1" dirty="0"/>
              <a:t>f </a:t>
            </a:r>
            <a:r>
              <a:rPr lang="es-ES" i="1" dirty="0" smtClean="0">
                <a:sym typeface="Wingdings" pitchFamily="2" charset="2"/>
              </a:rPr>
              <a:t></a:t>
            </a:r>
            <a:r>
              <a:rPr lang="es-ES" i="1" dirty="0" smtClean="0"/>
              <a:t> </a:t>
            </a:r>
            <a:r>
              <a:rPr lang="es-ES" i="1" dirty="0" err="1" smtClean="0"/>
              <a:t>frame</a:t>
            </a:r>
            <a:r>
              <a:rPr lang="es-ES" i="1" dirty="0" smtClean="0"/>
              <a:t> </a:t>
            </a:r>
            <a:r>
              <a:rPr lang="es-ES" dirty="0"/>
              <a:t>[</a:t>
            </a:r>
            <a:r>
              <a:rPr lang="es-ES" i="1" dirty="0" err="1"/>
              <a:t>text</a:t>
            </a:r>
            <a:r>
              <a:rPr lang="es-ES" i="1" dirty="0"/>
              <a:t> </a:t>
            </a:r>
            <a:r>
              <a:rPr lang="es-ES" dirty="0"/>
              <a:t>:= "</a:t>
            </a:r>
            <a:r>
              <a:rPr lang="es-ES" dirty="0" err="1"/>
              <a:t>Example</a:t>
            </a:r>
            <a:r>
              <a:rPr lang="es-ES" dirty="0"/>
              <a:t>"]</a:t>
            </a:r>
          </a:p>
          <a:p>
            <a:pPr marL="0" indent="0">
              <a:buNone/>
            </a:pPr>
            <a:r>
              <a:rPr lang="es-ES" i="1" dirty="0" smtClean="0"/>
              <a:t>		</a:t>
            </a:r>
            <a:r>
              <a:rPr lang="es-ES" i="1" dirty="0" err="1" smtClean="0"/>
              <a:t>lab</a:t>
            </a:r>
            <a:r>
              <a:rPr lang="es-ES" i="1" dirty="0" smtClean="0"/>
              <a:t> </a:t>
            </a:r>
            <a:r>
              <a:rPr lang="es-ES" i="1" dirty="0" smtClean="0">
                <a:sym typeface="Wingdings" pitchFamily="2" charset="2"/>
              </a:rPr>
              <a:t></a:t>
            </a:r>
            <a:r>
              <a:rPr lang="es-ES" i="1" dirty="0" smtClean="0"/>
              <a:t> </a:t>
            </a:r>
            <a:r>
              <a:rPr lang="es-ES" i="1" dirty="0" err="1" smtClean="0"/>
              <a:t>label</a:t>
            </a:r>
            <a:r>
              <a:rPr lang="es-ES" i="1" dirty="0" smtClean="0"/>
              <a:t> </a:t>
            </a:r>
            <a:r>
              <a:rPr lang="es-ES" i="1" dirty="0"/>
              <a:t>f </a:t>
            </a:r>
            <a:r>
              <a:rPr lang="es-ES" dirty="0"/>
              <a:t>[</a:t>
            </a:r>
            <a:r>
              <a:rPr lang="es-ES" i="1" dirty="0" err="1"/>
              <a:t>text</a:t>
            </a:r>
            <a:r>
              <a:rPr lang="es-ES" i="1" dirty="0"/>
              <a:t> </a:t>
            </a:r>
            <a:r>
              <a:rPr lang="es-ES" dirty="0"/>
              <a:t>:= "</a:t>
            </a:r>
            <a:r>
              <a:rPr lang="es-ES" dirty="0" err="1"/>
              <a:t>Hello</a:t>
            </a:r>
            <a:r>
              <a:rPr lang="es-ES" dirty="0"/>
              <a:t> </a:t>
            </a:r>
            <a:r>
              <a:rPr lang="es-ES" dirty="0" err="1"/>
              <a:t>wxHaskell</a:t>
            </a:r>
            <a:r>
              <a:rPr lang="es-ES" dirty="0"/>
              <a:t>"]</a:t>
            </a:r>
          </a:p>
          <a:p>
            <a:pPr marL="0" indent="0">
              <a:buNone/>
            </a:pPr>
            <a:r>
              <a:rPr lang="es-ES_tradnl" i="1" dirty="0" smtClean="0"/>
              <a:t>		</a:t>
            </a:r>
            <a:r>
              <a:rPr lang="pl-PL" i="1" dirty="0" smtClean="0"/>
              <a:t>ok button </a:t>
            </a:r>
            <a:r>
              <a:rPr lang="pl-PL" i="1" dirty="0"/>
              <a:t>f </a:t>
            </a:r>
            <a:r>
              <a:rPr lang="pl-PL" dirty="0"/>
              <a:t>[</a:t>
            </a:r>
            <a:r>
              <a:rPr lang="pl-PL" i="1" dirty="0"/>
              <a:t>text </a:t>
            </a:r>
            <a:r>
              <a:rPr lang="pl-PL" dirty="0"/>
              <a:t>:= "Ok"]</a:t>
            </a:r>
          </a:p>
          <a:p>
            <a:pPr marL="0" indent="0">
              <a:buNone/>
            </a:pPr>
            <a:r>
              <a:rPr lang="es-ES" i="1" dirty="0" smtClean="0"/>
              <a:t>		can </a:t>
            </a:r>
            <a:r>
              <a:rPr lang="es-ES" i="1" dirty="0" smtClean="0">
                <a:sym typeface="Wingdings" pitchFamily="2" charset="2"/>
              </a:rPr>
              <a:t> </a:t>
            </a:r>
            <a:r>
              <a:rPr lang="es-ES" i="1" dirty="0" err="1" smtClean="0"/>
              <a:t>button</a:t>
            </a:r>
            <a:r>
              <a:rPr lang="es-ES" i="1" dirty="0" smtClean="0"/>
              <a:t> </a:t>
            </a:r>
            <a:r>
              <a:rPr lang="es-ES" i="1" dirty="0"/>
              <a:t>f </a:t>
            </a:r>
            <a:r>
              <a:rPr lang="es-ES" dirty="0"/>
              <a:t>[</a:t>
            </a:r>
            <a:r>
              <a:rPr lang="es-ES" i="1" dirty="0" err="1"/>
              <a:t>text</a:t>
            </a:r>
            <a:r>
              <a:rPr lang="es-ES" i="1" dirty="0"/>
              <a:t> </a:t>
            </a:r>
            <a:r>
              <a:rPr lang="es-ES" dirty="0"/>
              <a:t>:= "Cancel"]</a:t>
            </a:r>
          </a:p>
          <a:p>
            <a:pPr marL="0" indent="0">
              <a:buNone/>
            </a:pPr>
            <a:r>
              <a:rPr lang="en-US" i="1" dirty="0" smtClean="0"/>
              <a:t>		set </a:t>
            </a:r>
            <a:r>
              <a:rPr lang="en-US" i="1" dirty="0"/>
              <a:t>ok </a:t>
            </a:r>
            <a:r>
              <a:rPr lang="en-US" dirty="0"/>
              <a:t>[</a:t>
            </a:r>
            <a:r>
              <a:rPr lang="en-US" i="1" dirty="0"/>
              <a:t>on command </a:t>
            </a:r>
            <a:r>
              <a:rPr lang="en-US" dirty="0"/>
              <a:t>:= </a:t>
            </a:r>
            <a:r>
              <a:rPr lang="en-US" i="1" dirty="0"/>
              <a:t>close f 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i="1" dirty="0" smtClean="0"/>
              <a:t>		set </a:t>
            </a:r>
            <a:r>
              <a:rPr lang="en-US" i="1" dirty="0"/>
              <a:t>can </a:t>
            </a:r>
            <a:r>
              <a:rPr lang="en-US" dirty="0"/>
              <a:t>[</a:t>
            </a:r>
            <a:r>
              <a:rPr lang="en-US" i="1" dirty="0"/>
              <a:t>on command </a:t>
            </a:r>
            <a:r>
              <a:rPr lang="en-US" dirty="0"/>
              <a:t>:= </a:t>
            </a:r>
            <a:r>
              <a:rPr lang="en-US" i="1" dirty="0"/>
              <a:t>set lab </a:t>
            </a:r>
            <a:r>
              <a:rPr lang="en-US" dirty="0"/>
              <a:t>[</a:t>
            </a:r>
            <a:r>
              <a:rPr lang="en-US" i="1" dirty="0"/>
              <a:t>text </a:t>
            </a:r>
            <a:r>
              <a:rPr lang="en-US" dirty="0"/>
              <a:t>:= </a:t>
            </a:r>
            <a:r>
              <a:rPr lang="en-US" dirty="0" smtClean="0"/>
              <a:t>"Goodbye?"]]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		set </a:t>
            </a:r>
            <a:r>
              <a:rPr lang="en-US" i="1" dirty="0"/>
              <a:t>f </a:t>
            </a:r>
            <a:r>
              <a:rPr lang="en-US" dirty="0"/>
              <a:t>[</a:t>
            </a:r>
            <a:r>
              <a:rPr lang="en-US" i="1" dirty="0"/>
              <a:t>layout </a:t>
            </a:r>
            <a:r>
              <a:rPr lang="en-US" dirty="0"/>
              <a:t>:= </a:t>
            </a:r>
            <a:r>
              <a:rPr lang="en-US" i="1" dirty="0"/>
              <a:t>column </a:t>
            </a:r>
            <a:r>
              <a:rPr lang="en-US" dirty="0"/>
              <a:t>5 [</a:t>
            </a:r>
            <a:r>
              <a:rPr lang="en-US" i="1" dirty="0" err="1"/>
              <a:t>floatCenter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widget lab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s-ES" i="1" dirty="0" smtClean="0"/>
              <a:t>			                         ,</a:t>
            </a:r>
            <a:r>
              <a:rPr lang="es-ES" i="1" dirty="0" err="1" smtClean="0"/>
              <a:t>floatCenter</a:t>
            </a:r>
            <a:r>
              <a:rPr lang="es-ES" i="1" dirty="0" smtClean="0"/>
              <a:t> </a:t>
            </a:r>
            <a:r>
              <a:rPr lang="es-ES" dirty="0" smtClean="0"/>
              <a:t>$</a:t>
            </a:r>
          </a:p>
          <a:p>
            <a:pPr marL="0" indent="0">
              <a:buNone/>
            </a:pPr>
            <a:r>
              <a:rPr lang="en-US" i="1" dirty="0" smtClean="0"/>
              <a:t>			         row </a:t>
            </a:r>
            <a:r>
              <a:rPr lang="en-US" dirty="0" smtClean="0"/>
              <a:t>5 [</a:t>
            </a:r>
            <a:r>
              <a:rPr lang="en-US" i="1" dirty="0" smtClean="0"/>
              <a:t>widget </a:t>
            </a:r>
            <a:r>
              <a:rPr lang="en-US" i="1" dirty="0" err="1" smtClean="0"/>
              <a:t>ok,widget</a:t>
            </a:r>
            <a:r>
              <a:rPr lang="en-US" i="1" dirty="0" smtClean="0"/>
              <a:t> can</a:t>
            </a:r>
            <a:r>
              <a:rPr lang="en-US" dirty="0" smtClean="0"/>
              <a:t>]]]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17</a:t>
            </a:fld>
            <a:endParaRPr lang="es-ES"/>
          </a:p>
        </p:txBody>
      </p:sp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8385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0671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72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Ap.Gui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Fue realizada por Pepe Gallardo, profesor de la universidad de Málaga.</a:t>
            </a:r>
          </a:p>
          <a:p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Conserva la misma filosofía que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wxHaskell</a:t>
            </a: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HToolkit</a:t>
            </a:r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Usada en la docencia.</a:t>
            </a:r>
          </a:p>
          <a:p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Trabaja sobre GHC </a:t>
            </a:r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Programación más intuitiva.</a:t>
            </a:r>
          </a:p>
          <a:p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No trabaja sobre </a:t>
            </a:r>
            <a:r>
              <a:rPr lang="es-ES_tradnl" dirty="0" err="1" smtClean="0">
                <a:latin typeface="Times New Roman" pitchFamily="18" charset="0"/>
                <a:cs typeface="Times New Roman" pitchFamily="18" charset="0"/>
              </a:rPr>
              <a:t>winhugs</a:t>
            </a:r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>
              <a:latin typeface="Times New Roman" pitchFamily="18" charset="0"/>
              <a:cs typeface="Times New Roman" pitchFamily="18" charset="0"/>
            </a:endParaRPr>
          </a:p>
          <a:p>
            <a:endParaRPr lang="es-ES_tradn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96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Atributos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00000"/>
              <a:buFont typeface="Courier New" pitchFamily="49" charset="0"/>
              <a:buChar char="o"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Cada uno de los atributos se separan por comas.</a:t>
            </a:r>
          </a:p>
          <a:p>
            <a:pPr>
              <a:buSzPct val="100000"/>
              <a:buFont typeface="Courier New" pitchFamily="49" charset="0"/>
              <a:buChar char="o"/>
            </a:pPr>
            <a:endParaRPr lang="es-ES_tradn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100000"/>
              <a:buFont typeface="Courier New" pitchFamily="49" charset="0"/>
              <a:buChar char="o"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Las asignaciones de cada atributo se hace usando el operador =: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1600" dirty="0" err="1" smtClean="0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=: "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] w</a:t>
            </a:r>
          </a:p>
          <a:p>
            <a:pPr marL="0" indent="0">
              <a:buNone/>
            </a:pP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_tradnl" sz="1600" dirty="0" smtClean="0"/>
          </a:p>
          <a:p>
            <a:pPr marL="0" indent="0">
              <a:buNone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suprime el uso de la directiva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y set</a:t>
            </a:r>
          </a:p>
          <a:p>
            <a:pPr marL="0" indent="0">
              <a:buNone/>
            </a:pP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Las rutinas se especifican igualmente con «</a:t>
            </a:r>
            <a:r>
              <a:rPr lang="es-ES_tradnl" sz="2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»: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	b4 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=: "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Quit</a:t>
            </a:r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=: </a:t>
            </a:r>
            <a:r>
              <a:rPr lang="es-ES" sz="1600" dirty="0" err="1">
                <a:latin typeface="Times New Roman" pitchFamily="18" charset="0"/>
                <a:cs typeface="Times New Roman" pitchFamily="18" charset="0"/>
              </a:rPr>
              <a:t>quit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95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ES_tradnl" dirty="0" err="1" smtClean="0"/>
              <a:t>WxHaskell</a:t>
            </a:r>
            <a:endParaRPr lang="es-ES_tradnl" dirty="0" smtClean="0"/>
          </a:p>
          <a:p>
            <a:pPr lvl="1"/>
            <a:r>
              <a:rPr lang="es-ES_tradnl" dirty="0" smtClean="0"/>
              <a:t>1.1. Introducción a </a:t>
            </a:r>
            <a:r>
              <a:rPr lang="es-ES_tradnl" dirty="0" err="1" smtClean="0"/>
              <a:t>WxHaskell</a:t>
            </a:r>
            <a:endParaRPr lang="es-ES_tradnl" dirty="0" smtClean="0"/>
          </a:p>
          <a:p>
            <a:pPr lvl="1"/>
            <a:r>
              <a:rPr lang="es-ES_tradnl" dirty="0" smtClean="0"/>
              <a:t>¿Por qué usar </a:t>
            </a:r>
            <a:r>
              <a:rPr lang="es-ES_tradnl" dirty="0" err="1" smtClean="0"/>
              <a:t>wxHaskell</a:t>
            </a:r>
            <a:r>
              <a:rPr lang="es-ES_tradnl" dirty="0" smtClean="0"/>
              <a:t>?</a:t>
            </a:r>
          </a:p>
          <a:p>
            <a:pPr lvl="1"/>
            <a:r>
              <a:rPr lang="es-ES_tradnl" dirty="0" smtClean="0"/>
              <a:t>1.2. Visión genérica de </a:t>
            </a:r>
            <a:r>
              <a:rPr lang="es-ES_tradnl" dirty="0" err="1" smtClean="0"/>
              <a:t>wxHaskell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1.3. Ejemplos</a:t>
            </a:r>
          </a:p>
          <a:p>
            <a:r>
              <a:rPr lang="es-ES_tradnl" dirty="0" smtClean="0"/>
              <a:t>2. </a:t>
            </a:r>
            <a:r>
              <a:rPr lang="es-ES_tradnl" dirty="0" err="1" smtClean="0"/>
              <a:t>Ap.GUI</a:t>
            </a:r>
            <a:endParaRPr lang="es-ES_tradnl" dirty="0" smtClean="0"/>
          </a:p>
          <a:p>
            <a:pPr lvl="1"/>
            <a:r>
              <a:rPr lang="es-ES_tradnl" dirty="0" smtClean="0"/>
              <a:t>2.1. Introducción a </a:t>
            </a:r>
            <a:r>
              <a:rPr lang="es-ES_tradnl" dirty="0" err="1" smtClean="0"/>
              <a:t>Ap.GUI</a:t>
            </a:r>
            <a:r>
              <a:rPr lang="es-ES_tradnl" dirty="0" smtClean="0"/>
              <a:t> </a:t>
            </a:r>
          </a:p>
          <a:p>
            <a:pPr lvl="1"/>
            <a:r>
              <a:rPr lang="es-ES_tradnl" dirty="0" smtClean="0"/>
              <a:t>2.2. Ejemplos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6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Layout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772816"/>
            <a:ext cx="6471821" cy="4464496"/>
          </a:xfrm>
        </p:spPr>
        <p:txBody>
          <a:bodyPr>
            <a:normAutofit lnSpcReduction="10000"/>
          </a:bodyPr>
          <a:lstStyle/>
          <a:p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_tradnl" sz="2000" dirty="0" err="1" smtClean="0">
                <a:latin typeface="Times New Roman" pitchFamily="18" charset="0"/>
                <a:cs typeface="Times New Roman" pitchFamily="18" charset="0"/>
              </a:rPr>
              <a:t>layout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 se declara de una forma más intuitiva</a:t>
            </a:r>
          </a:p>
          <a:p>
            <a:endParaRPr lang="es-ES_tradn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Para tener a un </a:t>
            </a:r>
            <a:r>
              <a:rPr lang="es-ES_tradnl" sz="2000" dirty="0" err="1" smtClean="0">
                <a:latin typeface="Times New Roman" pitchFamily="18" charset="0"/>
                <a:cs typeface="Times New Roman" pitchFamily="18" charset="0"/>
              </a:rPr>
              <a:t>widget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 que aparezca con alineamiento horizontal de otro se declara de la siguiente forma:</a:t>
            </a:r>
          </a:p>
          <a:p>
            <a:endParaRPr lang="es-ES_tradnl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w!:layout =:  b1 &lt;.&lt; b2 &lt;.&lt; b3 &lt;.&lt;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b4</a:t>
            </a:r>
          </a:p>
          <a:p>
            <a:pPr marL="365760" lvl="1" indent="0">
              <a:buSzPct val="100000"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SzPct val="100000"/>
              <a:buNone/>
            </a:pP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Para tener a un </a:t>
            </a:r>
            <a:r>
              <a:rPr lang="es-ES_tradnl" sz="2000" dirty="0" err="1">
                <a:latin typeface="Times New Roman" pitchFamily="18" charset="0"/>
                <a:cs typeface="Times New Roman" pitchFamily="18" charset="0"/>
              </a:rPr>
              <a:t>widget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 que aparezca con alineamiento 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vertical de </a:t>
            </a:r>
            <a:r>
              <a:rPr lang="es-ES_tradnl" sz="2000" dirty="0">
                <a:latin typeface="Times New Roman" pitchFamily="18" charset="0"/>
                <a:cs typeface="Times New Roman" pitchFamily="18" charset="0"/>
              </a:rPr>
              <a:t>otro se declara de la siguiente forma</a:t>
            </a:r>
            <a:r>
              <a:rPr lang="es-ES_tradnl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w!:layout =:  b1 ^.^ b2 ^.^ b3 ^.^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b4</a:t>
            </a:r>
          </a:p>
          <a:p>
            <a:pPr marL="365760" lvl="1" indent="0">
              <a:buSzPct val="100000"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SzPct val="100000"/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posible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combinar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ambos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alineamientos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lvl="1" indent="0">
              <a:buSzPct val="10000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w!:layout =:  b1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&lt;.&lt;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b2 ^.^ b3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&lt;.&lt;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b4</a:t>
            </a:r>
          </a:p>
          <a:p>
            <a:pPr marL="365760" lvl="1" indent="0">
              <a:buSzPct val="100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SzPct val="100000"/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11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Layout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844824"/>
            <a:ext cx="6196405" cy="3603812"/>
          </a:xfrm>
        </p:spPr>
        <p:txBody>
          <a:bodyPr/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widget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puede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dimensionado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forma individual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usando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size:</a:t>
            </a: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canvas [ size =: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400 400,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bgColor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=: white ]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widget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contenedor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salvo 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ventana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>
              <a:buSzPct val="100000"/>
              <a:buFont typeface="Wingdings" pitchFamily="2" charset="2"/>
              <a:buChar char="Ø"/>
            </a:pP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w 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=: "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window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"]</a:t>
            </a:r>
          </a:p>
          <a:p>
            <a:pPr marL="685800" lvl="2" indent="0">
              <a:buSzPct val="100000"/>
              <a:buNone/>
            </a:pP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	; b1 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s-E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[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=: "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Button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685800" lvl="2" indent="0">
              <a:buSzPct val="100000"/>
              <a:buNone/>
            </a:pP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                 ,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bgColor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 =: </a:t>
            </a:r>
            <a:r>
              <a:rPr lang="es-ES" sz="1800" dirty="0" err="1"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 marL="685800" lvl="2" indent="0">
              <a:buSzPct val="100000"/>
              <a:buNone/>
            </a:pPr>
            <a:endParaRPr lang="es-ES_tradnl" sz="1800" b="1" dirty="0">
              <a:latin typeface="Times New Roman" pitchFamily="18" charset="0"/>
              <a:cs typeface="Times New Roman" pitchFamily="18" charset="0"/>
            </a:endParaRPr>
          </a:p>
          <a:p>
            <a:pPr marL="685800" lvl="2" indent="0">
              <a:buSzPct val="100000"/>
              <a:buNone/>
            </a:pPr>
            <a:endParaRPr lang="es-E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47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Comparativa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61905"/>
              </p:ext>
            </p:extLst>
          </p:nvPr>
        </p:nvGraphicFramePr>
        <p:xfrm>
          <a:off x="1463675" y="2119313"/>
          <a:ext cx="6196014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Ventajas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Desventajas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wxHaskell</a:t>
                      </a:r>
                      <a:r>
                        <a:rPr lang="es-ES_tradnl" dirty="0" smtClean="0"/>
                        <a:t>: Muy difundido</a:t>
                      </a:r>
                      <a:r>
                        <a:rPr lang="es-ES_tradnl" baseline="0" dirty="0" smtClean="0"/>
                        <a:t> en ámbito docente y comercial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baseline="0" dirty="0" smtClean="0"/>
                        <a:t> </a:t>
                      </a:r>
                      <a:r>
                        <a:rPr lang="es-ES_tradnl" dirty="0" err="1" smtClean="0"/>
                        <a:t>Ap.GUI</a:t>
                      </a:r>
                      <a:r>
                        <a:rPr lang="es-ES_tradnl" dirty="0" smtClean="0"/>
                        <a:t>: solo usado en el ámbito</a:t>
                      </a:r>
                      <a:r>
                        <a:rPr lang="es-ES_tradnl" baseline="0" dirty="0" smtClean="0"/>
                        <a:t> docente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Ap.GUI</a:t>
                      </a:r>
                      <a:r>
                        <a:rPr lang="es-ES_tradnl" dirty="0" smtClean="0"/>
                        <a:t>: tiene una curva de aprendizaje</a:t>
                      </a:r>
                      <a:r>
                        <a:rPr lang="es-ES_tradnl" baseline="0" dirty="0" smtClean="0"/>
                        <a:t> más suave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wxHaskell</a:t>
                      </a:r>
                      <a:r>
                        <a:rPr lang="es-ES_tradnl" dirty="0" smtClean="0"/>
                        <a:t>:</a:t>
                      </a:r>
                      <a:r>
                        <a:rPr lang="es-ES_tradnl" baseline="0" dirty="0" smtClean="0"/>
                        <a:t> Es una librería menos intuitiva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err="1" smtClean="0"/>
                        <a:t>wxHaskell</a:t>
                      </a:r>
                      <a:r>
                        <a:rPr lang="es-ES_tradnl" dirty="0" smtClean="0"/>
                        <a:t>: Funciona</a:t>
                      </a:r>
                      <a:r>
                        <a:rPr lang="es-ES_tradnl" baseline="0" dirty="0" smtClean="0"/>
                        <a:t> sobre una librería ajena y de gran tamaño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wxHaskell</a:t>
                      </a:r>
                      <a:r>
                        <a:rPr lang="es-ES_tradnl" dirty="0" smtClean="0"/>
                        <a:t>: Trabaja sobre cualquier compilador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err="1" smtClean="0"/>
                        <a:t>Ap.GUI</a:t>
                      </a:r>
                      <a:r>
                        <a:rPr lang="es-ES_tradnl" dirty="0" smtClean="0"/>
                        <a:t>: solo trabaja</a:t>
                      </a:r>
                      <a:r>
                        <a:rPr lang="es-ES_tradnl" baseline="0" dirty="0" smtClean="0"/>
                        <a:t> con el compilador </a:t>
                      </a:r>
                      <a:r>
                        <a:rPr lang="es-ES_tradnl" baseline="0" dirty="0" err="1" smtClean="0"/>
                        <a:t>ghci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04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en.wikipedia.org/wiki/WxHaskell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</a:t>
            </a:r>
            <a:r>
              <a:rPr lang="es-ES" dirty="0">
                <a:hlinkClick r:id="rId3"/>
              </a:rPr>
              <a:t>://www.lcc.uma.es/~</a:t>
            </a:r>
            <a:r>
              <a:rPr lang="es-ES" dirty="0" smtClean="0">
                <a:hlinkClick r:id="rId3"/>
              </a:rPr>
              <a:t>pepeg/ap/gui.html</a:t>
            </a:r>
            <a:endParaRPr lang="es-ES" dirty="0" smtClean="0"/>
          </a:p>
          <a:p>
            <a:r>
              <a:rPr lang="es-ES" dirty="0">
                <a:hlinkClick r:id="rId4"/>
              </a:rPr>
              <a:t>http://sites.google.com/site/wxconfig</a:t>
            </a:r>
            <a:r>
              <a:rPr lang="es-ES" dirty="0" smtClean="0">
                <a:hlinkClick r:id="rId4"/>
              </a:rPr>
              <a:t>/</a:t>
            </a:r>
            <a:endParaRPr lang="es-ES" dirty="0" smtClean="0"/>
          </a:p>
          <a:p>
            <a:r>
              <a:rPr lang="es-ES" dirty="0">
                <a:hlinkClick r:id="rId5"/>
              </a:rPr>
              <a:t>http://</a:t>
            </a:r>
            <a:r>
              <a:rPr lang="es-ES" dirty="0" smtClean="0">
                <a:hlinkClick r:id="rId5"/>
              </a:rPr>
              <a:t>www.cs.uu.nl/dazzle/f08-schrage.pdf</a:t>
            </a:r>
            <a:endParaRPr lang="es-ES" dirty="0" smtClean="0"/>
          </a:p>
          <a:p>
            <a:r>
              <a:rPr lang="es-ES" dirty="0">
                <a:hlinkClick r:id="rId6"/>
              </a:rPr>
              <a:t>http://</a:t>
            </a:r>
            <a:r>
              <a:rPr lang="es-ES" dirty="0" smtClean="0">
                <a:hlinkClick r:id="rId6"/>
              </a:rPr>
              <a:t>wxhaskell.sourceforge.net/download.html</a:t>
            </a:r>
            <a:endParaRPr lang="es-ES" dirty="0" smtClean="0"/>
          </a:p>
          <a:p>
            <a:r>
              <a:rPr lang="es-ES">
                <a:hlinkClick r:id="rId7"/>
              </a:rPr>
              <a:t>http</a:t>
            </a:r>
            <a:r>
              <a:rPr lang="es-ES">
                <a:hlinkClick r:id="rId7"/>
              </a:rPr>
              <a:t>://</a:t>
            </a:r>
            <a:r>
              <a:rPr lang="es-ES" smtClean="0">
                <a:hlinkClick r:id="rId7"/>
              </a:rPr>
              <a:t>www.haskell.org/haskellwiki/WxHaskell/Documentation</a:t>
            </a:r>
            <a:endParaRPr lang="es-ES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46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Introducción a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320479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Es una librería de interfaces gráficas para </a:t>
            </a:r>
            <a:r>
              <a:rPr lang="es-ES_tradnl" dirty="0" err="1" smtClean="0"/>
              <a:t>Haskell</a:t>
            </a:r>
            <a:r>
              <a:rPr lang="es-ES_tradnl" dirty="0"/>
              <a:t> </a:t>
            </a:r>
            <a:r>
              <a:rPr lang="es-ES_tradnl" dirty="0" smtClean="0"/>
              <a:t>de código abierto</a:t>
            </a:r>
          </a:p>
          <a:p>
            <a:endParaRPr lang="es-ES_tradnl" dirty="0" smtClean="0"/>
          </a:p>
          <a:p>
            <a:r>
              <a:rPr lang="es-ES_tradnl" dirty="0" err="1" smtClean="0"/>
              <a:t>Construída</a:t>
            </a:r>
            <a:r>
              <a:rPr lang="es-ES_tradnl" dirty="0" smtClean="0"/>
              <a:t> sobre la librería </a:t>
            </a:r>
            <a:r>
              <a:rPr lang="es-ES_tradnl" dirty="0" err="1" smtClean="0"/>
              <a:t>wxWidgets</a:t>
            </a:r>
            <a:r>
              <a:rPr lang="es-ES_tradnl" dirty="0" smtClean="0"/>
              <a:t>(plataforma GUI desarrollada para C++). Soporta el 75% de su funcionalidad.</a:t>
            </a:r>
          </a:p>
          <a:p>
            <a:endParaRPr lang="es-ES_tradnl" dirty="0" smtClean="0"/>
          </a:p>
          <a:p>
            <a:r>
              <a:rPr lang="es-ES_tradnl" dirty="0" smtClean="0"/>
              <a:t>Comenzó su desarrollo en el año 1992 declarada código abierto en el año 2009.</a:t>
            </a:r>
          </a:p>
          <a:p>
            <a:endParaRPr lang="es-ES_tradnl" dirty="0"/>
          </a:p>
          <a:p>
            <a:r>
              <a:rPr lang="es-ES_tradnl" dirty="0" smtClean="0"/>
              <a:t>Es una librería derivada  de </a:t>
            </a:r>
            <a:r>
              <a:rPr lang="es-ES_tradnl" dirty="0" err="1" smtClean="0"/>
              <a:t>wxEiffel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smtClean="0"/>
              <a:t>Ofrece un alto nivel de abstracción, polimorfismo paramétrico</a:t>
            </a:r>
          </a:p>
          <a:p>
            <a:endParaRPr lang="es-ES_tradnl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13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¿Por qué usar </a:t>
            </a:r>
            <a:r>
              <a:rPr lang="es-ES_tradnl" dirty="0" err="1"/>
              <a:t>W</a:t>
            </a:r>
            <a:r>
              <a:rPr lang="es-ES_tradnl" dirty="0" err="1" smtClean="0"/>
              <a:t>xHaskell</a:t>
            </a:r>
            <a:r>
              <a:rPr lang="es-ES_tradnl" dirty="0" smtClean="0"/>
              <a:t>?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088293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3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Seguridad en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058314"/>
              </p:ext>
            </p:extLst>
          </p:nvPr>
        </p:nvGraphicFramePr>
        <p:xfrm>
          <a:off x="1463040" y="1772816"/>
          <a:ext cx="6196405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9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Visión genérica de </a:t>
            </a:r>
            <a:r>
              <a:rPr lang="es-ES_tradnl" dirty="0" err="1"/>
              <a:t>W</a:t>
            </a:r>
            <a:r>
              <a:rPr lang="es-ES_tradnl" dirty="0" err="1" smtClean="0"/>
              <a:t>xHaskell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981815"/>
              </p:ext>
            </p:extLst>
          </p:nvPr>
        </p:nvGraphicFramePr>
        <p:xfrm>
          <a:off x="1463040" y="1916832"/>
          <a:ext cx="6196405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35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Visión genérica. Paquetes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917121"/>
              </p:ext>
            </p:extLst>
          </p:nvPr>
        </p:nvGraphicFramePr>
        <p:xfrm>
          <a:off x="1463040" y="1916832"/>
          <a:ext cx="6196405" cy="380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7</a:t>
            </a:fld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2699792" y="1678170"/>
            <a:ext cx="2808312" cy="4199102"/>
            <a:chOff x="2699792" y="1678170"/>
            <a:chExt cx="2808312" cy="4199102"/>
          </a:xfrm>
        </p:grpSpPr>
        <p:sp>
          <p:nvSpPr>
            <p:cNvPr id="7" name="6 Rectángulo"/>
            <p:cNvSpPr/>
            <p:nvPr/>
          </p:nvSpPr>
          <p:spPr>
            <a:xfrm>
              <a:off x="2699792" y="4437112"/>
              <a:ext cx="2808312" cy="14401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200" dirty="0" err="1" smtClean="0">
                  <a:latin typeface="Times New Roman" pitchFamily="18" charset="0"/>
                  <a:cs typeface="Times New Roman" pitchFamily="18" charset="0"/>
                </a:rPr>
                <a:t>wxWidgets</a:t>
              </a:r>
              <a:endParaRPr lang="es-E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699792" y="3182793"/>
              <a:ext cx="2808312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200" dirty="0" err="1" smtClean="0">
                  <a:latin typeface="Times New Roman" pitchFamily="18" charset="0"/>
                  <a:cs typeface="Times New Roman" pitchFamily="18" charset="0"/>
                </a:rPr>
                <a:t>Graphics.UI.WXCore</a:t>
              </a:r>
              <a:endParaRPr lang="es-E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699792" y="1678170"/>
              <a:ext cx="2808312" cy="151216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2200" dirty="0" err="1" smtClean="0">
                  <a:latin typeface="Times New Roman" pitchFamily="18" charset="0"/>
                  <a:cs typeface="Times New Roman" pitchFamily="18" charset="0"/>
                </a:rPr>
                <a:t>Graphics.UI.WX</a:t>
              </a:r>
              <a:endParaRPr lang="es-E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18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Controles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 &lt;- panel []</a:t>
            </a:r>
          </a:p>
          <a:p>
            <a:pPr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txt &lt;-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textEntry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AlignLeft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[text := “your name here”]</a:t>
            </a:r>
          </a:p>
          <a:p>
            <a:pPr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&lt;-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comboBox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 true [“NSW”, “ACT”, “VIC”, “WA”] []</a:t>
            </a:r>
          </a:p>
          <a:p>
            <a:pPr>
              <a:buFontTx/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&lt;-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radioBox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altLang="zh-TW" sz="18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Horizontal [“one”, “two”]</a:t>
            </a:r>
          </a:p>
          <a:p>
            <a:pPr>
              <a:buFontTx/>
              <a:buNone/>
            </a:pPr>
            <a:r>
              <a:rPr lang="en-US" altLang="zh-TW" sz="18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   [on select := </a:t>
            </a:r>
            <a:r>
              <a:rPr lang="en-US" altLang="zh-TW" sz="1800" dirty="0" err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logSelection</a:t>
            </a:r>
            <a:r>
              <a:rPr lang="en-US" altLang="zh-TW" sz="18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]</a:t>
            </a:r>
          </a:p>
          <a:p>
            <a:pPr>
              <a:buFontTx/>
              <a:buNone/>
            </a:pPr>
            <a:endParaRPr lang="zh-TW" altLang="en-US" sz="1800" dirty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sz="2000" dirty="0" err="1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Otras</a:t>
            </a:r>
            <a:r>
              <a:rPr lang="en-US" altLang="zh-TW" sz="20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: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0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Choice, </a:t>
            </a:r>
            <a:r>
              <a:rPr lang="en-US" altLang="zh-TW" sz="2000" dirty="0" err="1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ListBox</a:t>
            </a:r>
            <a:r>
              <a:rPr lang="en-US" altLang="zh-TW" sz="20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000" dirty="0" smtClean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Slider, </a:t>
            </a:r>
            <a:r>
              <a:rPr lang="en-US" altLang="zh-TW" sz="2000" dirty="0"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Toolbar</a:t>
            </a:r>
            <a:endParaRPr lang="en-AU" altLang="zh-TW" sz="2000" dirty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indent="0">
              <a:buNone/>
            </a:pPr>
            <a:endParaRPr lang="es-ES_tradn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51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Tipos y herencia en </a:t>
            </a:r>
            <a:r>
              <a:rPr lang="es-ES_tradnl" dirty="0" err="1" smtClean="0"/>
              <a:t>WxHaskell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/>
          </a:p>
          <a:p>
            <a:r>
              <a:rPr lang="es-ES" sz="2900" dirty="0">
                <a:latin typeface="Times New Roman" pitchFamily="18" charset="0"/>
                <a:cs typeface="Times New Roman" pitchFamily="18" charset="0"/>
              </a:rPr>
              <a:t>Codifica relación de herencia entre tipos diferentes </a:t>
            </a:r>
            <a:r>
              <a:rPr lang="es-ES" sz="2900" dirty="0" smtClean="0">
                <a:latin typeface="Times New Roman" pitchFamily="18" charset="0"/>
                <a:cs typeface="Times New Roman" pitchFamily="18" charset="0"/>
              </a:rPr>
              <a:t>usando TAD</a:t>
            </a:r>
            <a:endParaRPr lang="es-ES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Object  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|-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|- Window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|- Frame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|- Control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|- Button</a:t>
            </a: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|-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RadioBox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Button a ===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(...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CWindow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CControl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CButton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a))) ...)</a:t>
            </a:r>
            <a:endParaRPr lang="en-AU" dirty="0">
              <a:latin typeface="Times New Roman" pitchFamily="18" charset="0"/>
              <a:cs typeface="Times New Roman" pitchFamily="18" charset="0"/>
            </a:endParaRPr>
          </a:p>
          <a:p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BFF32-2F3E-40B1-9A60-2C6CB76C31E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13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65E9C" mc:Ignorable=""/>
      </a:dk2>
      <a:lt2>
        <a:srgbClr xmlns:mc="http://schemas.openxmlformats.org/markup-compatibility/2006" xmlns:a14="http://schemas.microsoft.com/office/drawing/2010/main" val="CCDDEA" mc:Ignorable=""/>
      </a:lt2>
      <a:accent1>
        <a:srgbClr xmlns:mc="http://schemas.openxmlformats.org/markup-compatibility/2006" xmlns:a14="http://schemas.microsoft.com/office/drawing/2010/main" val="FDA023" mc:Ignorable=""/>
      </a:accent1>
      <a:accent2>
        <a:srgbClr xmlns:mc="http://schemas.openxmlformats.org/markup-compatibility/2006" xmlns:a14="http://schemas.microsoft.com/office/drawing/2010/main" val="AA2B1E" mc:Ignorable=""/>
      </a:accent2>
      <a:accent3>
        <a:srgbClr xmlns:mc="http://schemas.openxmlformats.org/markup-compatibility/2006" xmlns:a14="http://schemas.microsoft.com/office/drawing/2010/main" val="71685C" mc:Ignorable=""/>
      </a:accent3>
      <a:accent4>
        <a:srgbClr xmlns:mc="http://schemas.openxmlformats.org/markup-compatibility/2006" xmlns:a14="http://schemas.microsoft.com/office/drawing/2010/main" val="64A73B" mc:Ignorable=""/>
      </a:accent4>
      <a:accent5>
        <a:srgbClr xmlns:mc="http://schemas.openxmlformats.org/markup-compatibility/2006" xmlns:a14="http://schemas.microsoft.com/office/drawing/2010/main" val="EB5605" mc:Ignorable=""/>
      </a:accent5>
      <a:accent6>
        <a:srgbClr xmlns:mc="http://schemas.openxmlformats.org/markup-compatibility/2006" xmlns:a14="http://schemas.microsoft.com/office/drawing/2010/main" val="B9CA1A" mc:Ignorable=""/>
      </a:accent6>
      <a:hlink>
        <a:srgbClr xmlns:mc="http://schemas.openxmlformats.org/markup-compatibility/2006" xmlns:a14="http://schemas.microsoft.com/office/drawing/2010/main" val="D83E2C" mc:Ignorable=""/>
      </a:hlink>
      <a:folHlink>
        <a:srgbClr xmlns:mc="http://schemas.openxmlformats.org/markup-compatibility/2006" xmlns:a14="http://schemas.microsoft.com/office/drawing/2010/main" val="ED7D27" mc:Ignorable="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1952</TotalTime>
  <Words>1126</Words>
  <Application>Microsoft Office PowerPoint</Application>
  <PresentationFormat>Presentación en pantalla (4:3)</PresentationFormat>
  <Paragraphs>231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Chincheta</vt:lpstr>
      <vt:lpstr>Interfaces gráficas en Haskell</vt:lpstr>
      <vt:lpstr>Índice</vt:lpstr>
      <vt:lpstr>Introducción a WxHaskell</vt:lpstr>
      <vt:lpstr>¿Por qué usar WxHaskell?</vt:lpstr>
      <vt:lpstr>Seguridad en WxHaskell</vt:lpstr>
      <vt:lpstr>Visión genérica de WxHaskell</vt:lpstr>
      <vt:lpstr>Visión genérica. Paquetes WxHaskell</vt:lpstr>
      <vt:lpstr>Controles</vt:lpstr>
      <vt:lpstr>Tipos y herencia en WxHaskell</vt:lpstr>
      <vt:lpstr>Visión genérica. Atributos en WxHaskell</vt:lpstr>
      <vt:lpstr>Visión genérica. Atributos en WxHaskell</vt:lpstr>
      <vt:lpstr>Eventos en WxHaskell</vt:lpstr>
      <vt:lpstr>Visión genérica. Diseño (Layout)</vt:lpstr>
      <vt:lpstr>Atributos y propiedades en WxHaskell</vt:lpstr>
      <vt:lpstr>Aplicaciones importantes de WxHaskell</vt:lpstr>
      <vt:lpstr>Aplicaciones importantes de WxHaskell</vt:lpstr>
      <vt:lpstr>Ejemplo</vt:lpstr>
      <vt:lpstr>Ap.Gui</vt:lpstr>
      <vt:lpstr>Atributos</vt:lpstr>
      <vt:lpstr>Layout</vt:lpstr>
      <vt:lpstr>Layout</vt:lpstr>
      <vt:lpstr>Comparativa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gráficas en Haskell</dc:title>
  <dc:creator>.</dc:creator>
  <cp:lastModifiedBy>.</cp:lastModifiedBy>
  <cp:revision>92</cp:revision>
  <dcterms:created xsi:type="dcterms:W3CDTF">2010-05-16T12:12:12Z</dcterms:created>
  <dcterms:modified xsi:type="dcterms:W3CDTF">2010-06-10T02:03:12Z</dcterms:modified>
</cp:coreProperties>
</file>