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5.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9.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0.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1.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2.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3.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4.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5.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6.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7.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38.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39.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0.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41.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42.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43.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44.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45.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46.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47.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48.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49.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50.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51.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52.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53.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54.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55.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56.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57.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58.xml" ContentType="application/vnd.openxmlformats-officedocument.presentationml.notesSlid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59.xml" ContentType="application/vnd.openxmlformats-officedocument.presentationml.notesSlide+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notesSlides/notesSlide60.xml" ContentType="application/vnd.openxmlformats-officedocument.presentationml.notesSlide+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notesSlides/notesSlide61.xml" ContentType="application/vnd.openxmlformats-officedocument.presentationml.notesSlide+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notesSlides/notesSlide62.xml" ContentType="application/vnd.openxmlformats-officedocument.presentationml.notesSlide+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63.xml" ContentType="application/vnd.openxmlformats-officedocument.presentationml.notesSlide+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64.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notesSlides/notesSlide67.xml" ContentType="application/vnd.openxmlformats-officedocument.presentationml.notesSlide+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notesSlides/notesSlide68.xml" ContentType="application/vnd.openxmlformats-officedocument.presentationml.notesSlide+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notesSlides/notesSlide69.xml" ContentType="application/vnd.openxmlformats-officedocument.presentationml.notesSlide+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notesSlides/notesSlide70.xml" ContentType="application/vnd.openxmlformats-officedocument.presentationml.notesSlide+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notesSlides/notesSlide71.xml" ContentType="application/vnd.openxmlformats-officedocument.presentationml.notesSlide+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notesSlides/notesSlide72.xml" ContentType="application/vnd.openxmlformats-officedocument.presentationml.notesSlide+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notesSlides/notesSlide73.xml" ContentType="application/vnd.openxmlformats-officedocument.presentationml.notesSlide+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notesSlides/notesSlide74.xml" ContentType="application/vnd.openxmlformats-officedocument.presentationml.notesSlide+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notesSlides/notesSlide75.xml" ContentType="application/vnd.openxmlformats-officedocument.presentationml.notesSlide+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notesSlides/notesSlide76.xml" ContentType="application/vnd.openxmlformats-officedocument.presentationml.notesSlide+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2"/>
    <p:sldMasterId id="2147483673" r:id="rId3"/>
    <p:sldMasterId id="2147483675" r:id="rId4"/>
  </p:sldMasterIdLst>
  <p:notesMasterIdLst>
    <p:notesMasterId r:id="rId85"/>
  </p:notesMasterIdLst>
  <p:handoutMasterIdLst>
    <p:handoutMasterId r:id="rId86"/>
  </p:handoutMasterIdLst>
  <p:sldIdLst>
    <p:sldId id="258" r:id="rId5"/>
    <p:sldId id="259" r:id="rId6"/>
    <p:sldId id="288" r:id="rId7"/>
    <p:sldId id="260" r:id="rId8"/>
    <p:sldId id="261" r:id="rId9"/>
    <p:sldId id="262" r:id="rId10"/>
    <p:sldId id="265" r:id="rId11"/>
    <p:sldId id="264" r:id="rId12"/>
    <p:sldId id="289" r:id="rId13"/>
    <p:sldId id="272" r:id="rId14"/>
    <p:sldId id="270" r:id="rId15"/>
    <p:sldId id="271" r:id="rId16"/>
    <p:sldId id="273" r:id="rId17"/>
    <p:sldId id="274" r:id="rId18"/>
    <p:sldId id="275" r:id="rId19"/>
    <p:sldId id="277" r:id="rId20"/>
    <p:sldId id="278" r:id="rId21"/>
    <p:sldId id="279" r:id="rId22"/>
    <p:sldId id="280" r:id="rId23"/>
    <p:sldId id="281" r:id="rId24"/>
    <p:sldId id="282" r:id="rId25"/>
    <p:sldId id="283" r:id="rId26"/>
    <p:sldId id="284" r:id="rId27"/>
    <p:sldId id="285" r:id="rId28"/>
    <p:sldId id="287" r:id="rId29"/>
    <p:sldId id="286"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49" r:id="rId44"/>
    <p:sldId id="303" r:id="rId45"/>
    <p:sldId id="304" r:id="rId46"/>
    <p:sldId id="305" r:id="rId47"/>
    <p:sldId id="306" r:id="rId48"/>
    <p:sldId id="307" r:id="rId49"/>
    <p:sldId id="308" r:id="rId50"/>
    <p:sldId id="309" r:id="rId51"/>
    <p:sldId id="310" r:id="rId52"/>
    <p:sldId id="312" r:id="rId53"/>
    <p:sldId id="313" r:id="rId54"/>
    <p:sldId id="314" r:id="rId55"/>
    <p:sldId id="315" r:id="rId56"/>
    <p:sldId id="316" r:id="rId57"/>
    <p:sldId id="317" r:id="rId58"/>
    <p:sldId id="318" r:id="rId59"/>
    <p:sldId id="319" r:id="rId60"/>
    <p:sldId id="320" r:id="rId61"/>
    <p:sldId id="321" r:id="rId62"/>
    <p:sldId id="322" r:id="rId63"/>
    <p:sldId id="324" r:id="rId64"/>
    <p:sldId id="323" r:id="rId65"/>
    <p:sldId id="325" r:id="rId66"/>
    <p:sldId id="326" r:id="rId67"/>
    <p:sldId id="327" r:id="rId68"/>
    <p:sldId id="328" r:id="rId69"/>
    <p:sldId id="346" r:id="rId70"/>
    <p:sldId id="331" r:id="rId71"/>
    <p:sldId id="332" r:id="rId72"/>
    <p:sldId id="339" r:id="rId73"/>
    <p:sldId id="340" r:id="rId74"/>
    <p:sldId id="341" r:id="rId75"/>
    <p:sldId id="342" r:id="rId76"/>
    <p:sldId id="343" r:id="rId77"/>
    <p:sldId id="344" r:id="rId78"/>
    <p:sldId id="345" r:id="rId79"/>
    <p:sldId id="329" r:id="rId80"/>
    <p:sldId id="330" r:id="rId81"/>
    <p:sldId id="338" r:id="rId82"/>
    <p:sldId id="347" r:id="rId83"/>
    <p:sldId id="348"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p14="http://schemas.microsoft.com/office/powerpoint/2010/main" val="1"/>
      </p:ext>
    </p:extLst>
  </p:showPr>
  <p:clrMru>
    <a:srgbClr xmlns:mc="http://schemas.openxmlformats.org/markup-compatibility/2006" xmlns:a14="http://schemas.microsoft.com/office/drawing/2010/main" val="F58223" mc:Ignorable=""/>
    <a:srgbClr xmlns:mc="http://schemas.openxmlformats.org/markup-compatibility/2006" xmlns:a14="http://schemas.microsoft.com/office/drawing/2010/main" val="F79B4F" mc:Ignorable=""/>
    <a:srgbClr xmlns:mc="http://schemas.openxmlformats.org/markup-compatibility/2006" xmlns:a14="http://schemas.microsoft.com/office/drawing/2010/main" val="8C4306" mc:Ignorable=""/>
    <a:srgbClr xmlns:mc="http://schemas.openxmlformats.org/markup-compatibility/2006" xmlns:a14="http://schemas.microsoft.com/office/drawing/2010/main" val="5B3F0D" mc:Ignorable=""/>
    <a:srgbClr xmlns:mc="http://schemas.openxmlformats.org/markup-compatibility/2006" xmlns:a14="http://schemas.microsoft.com/office/drawing/2010/main" val="000000" mc:Ignorable=""/>
    <a:srgbClr xmlns:mc="http://schemas.openxmlformats.org/markup-compatibility/2006" xmlns:a14="http://schemas.microsoft.com/office/drawing/2010/main" val="FF01DB" mc:Ignorable=""/>
    <a:srgbClr xmlns:mc="http://schemas.openxmlformats.org/markup-compatibility/2006" xmlns:a14="http://schemas.microsoft.com/office/drawing/2010/main" val="93A56C" mc:Ignorable=""/>
    <a:srgbClr xmlns:mc="http://schemas.openxmlformats.org/markup-compatibility/2006" xmlns:a14="http://schemas.microsoft.com/office/drawing/2010/main" val="C9348F" mc:Ignorable=""/>
    <a:srgbClr xmlns:mc="http://schemas.openxmlformats.org/markup-compatibility/2006" xmlns:a14="http://schemas.microsoft.com/office/drawing/2010/main" val="D3CDB8" mc:Ignorable=""/>
    <a:srgbClr xmlns:mc="http://schemas.openxmlformats.org/markup-compatibility/2006" xmlns:a14="http://schemas.microsoft.com/office/drawing/2010/main" val="7D8A5C"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71" autoAdjust="0"/>
    <p:restoredTop sz="99527" autoAdjust="0"/>
  </p:normalViewPr>
  <p:slideViewPr>
    <p:cSldViewPr>
      <p:cViewPr varScale="1">
        <p:scale>
          <a:sx n="73" d="100"/>
          <a:sy n="73" d="100"/>
        </p:scale>
        <p:origin x="-348" y="-108"/>
      </p:cViewPr>
      <p:guideLst>
        <p:guide orient="horz" pos="2160"/>
        <p:guide pos="2880"/>
      </p:guideLst>
    </p:cSldViewPr>
  </p:slideViewPr>
  <p:outlineViewPr>
    <p:cViewPr>
      <p:scale>
        <a:sx n="33" d="100"/>
        <a:sy n="33" d="100"/>
      </p:scale>
      <p:origin x="0" y="5700"/>
    </p:cViewPr>
  </p:outlineViewPr>
  <p:notesTextViewPr>
    <p:cViewPr>
      <p:scale>
        <a:sx n="1" d="1"/>
        <a:sy n="1" d="1"/>
      </p:scale>
      <p:origin x="0" y="0"/>
    </p:cViewPr>
  </p:notesTextViewPr>
  <p:sorterViewPr>
    <p:cViewPr>
      <p:scale>
        <a:sx n="100" d="100"/>
        <a:sy n="100" d="100"/>
      </p:scale>
      <p:origin x="0" y="6712"/>
    </p:cViewPr>
  </p:sorterViewPr>
  <p:notesViewPr>
    <p:cSldViewPr showGuides="1">
      <p:cViewPr varScale="1">
        <p:scale>
          <a:sx n="68" d="100"/>
          <a:sy n="68" d="100"/>
        </p:scale>
        <p:origin x="-232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chemeClr val="tx2"/>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179CF2B-F279-42F9-803F-296D6F0AC8B6}" type="presOf" srcId="{9F41D33B-F459-0F45-8B9C-D0D05D3F2406}" destId="{3C8EA13E-8986-3A47-A72B-2A76A0AE91C0}"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1243E012-893B-412E-8110-352307D18CE2}" type="presOf" srcId="{98696F03-94B4-0B44-A32C-C127AEF6FA1E}" destId="{C2B06645-FB9E-E945-93D5-543C97BFC563}" srcOrd="0" destOrd="0" presId="urn:microsoft.com/office/officeart/2005/8/layout/hChevron3"/>
    <dgm:cxn modelId="{B5CE64B1-C3E8-46B7-810B-89677A4C2CB8}" type="presOf" srcId="{8C004DD0-9709-9A4A-8102-48E7039B7A6B}" destId="{754D48F9-252D-1E43-8B43-B929FC568361}" srcOrd="0" destOrd="0" presId="urn:microsoft.com/office/officeart/2005/8/layout/hChevron3"/>
    <dgm:cxn modelId="{CF84D511-6BAB-4CBF-8C12-30C0336ECE65}" type="presOf" srcId="{23869802-D36C-A141-8091-AC658F8D6D24}" destId="{BCA38184-88B7-0A4E-9BDE-3647101C55C4}"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46C776D5-EFE0-4B52-8DB4-91D3A0AE906D}" type="presOf" srcId="{451A313B-D232-1B49-839D-74B7BC45C179}" destId="{F787F721-4072-F548-BC26-412FC7DA21B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678AD267-7F58-4E41-9873-01D15D0FAF42}" type="presParOf" srcId="{BCA38184-88B7-0A4E-9BDE-3647101C55C4}" destId="{C2B06645-FB9E-E945-93D5-543C97BFC563}" srcOrd="0" destOrd="0" presId="urn:microsoft.com/office/officeart/2005/8/layout/hChevron3"/>
    <dgm:cxn modelId="{4CE322E0-CACC-4C80-9348-C4F7B97344C2}" type="presParOf" srcId="{BCA38184-88B7-0A4E-9BDE-3647101C55C4}" destId="{FC5C0F8B-DFE8-D54E-92ED-195305944E92}" srcOrd="1" destOrd="0" presId="urn:microsoft.com/office/officeart/2005/8/layout/hChevron3"/>
    <dgm:cxn modelId="{A81EAC99-6672-4061-8474-34F3385C73D7}" type="presParOf" srcId="{BCA38184-88B7-0A4E-9BDE-3647101C55C4}" destId="{754D48F9-252D-1E43-8B43-B929FC568361}" srcOrd="2" destOrd="0" presId="urn:microsoft.com/office/officeart/2005/8/layout/hChevron3"/>
    <dgm:cxn modelId="{9A77F661-CC17-4B69-A3CB-AC93E6FA6766}" type="presParOf" srcId="{BCA38184-88B7-0A4E-9BDE-3647101C55C4}" destId="{0A474768-3D37-794F-8261-37838C371F57}" srcOrd="3" destOrd="0" presId="urn:microsoft.com/office/officeart/2005/8/layout/hChevron3"/>
    <dgm:cxn modelId="{7E923E46-8626-4278-844C-3FD7C1A940A0}" type="presParOf" srcId="{BCA38184-88B7-0A4E-9BDE-3647101C55C4}" destId="{F787F721-4072-F548-BC26-412FC7DA21B3}" srcOrd="4" destOrd="0" presId="urn:microsoft.com/office/officeart/2005/8/layout/hChevron3"/>
    <dgm:cxn modelId="{7A35422A-72A3-449E-A62B-43353465ECE8}" type="presParOf" srcId="{BCA38184-88B7-0A4E-9BDE-3647101C55C4}" destId="{CB4FAC68-8062-3547-ABF1-99C00E35B8D1}" srcOrd="5" destOrd="0" presId="urn:microsoft.com/office/officeart/2005/8/layout/hChevron3"/>
    <dgm:cxn modelId="{96EC49E6-323A-434B-B562-EC6ADA48B0C0}"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chemeClr val="tx2"/>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3163AB44-5057-438B-ADC4-7B94315BFC61}" type="presOf" srcId="{98696F03-94B4-0B44-A32C-C127AEF6FA1E}" destId="{C2B06645-FB9E-E945-93D5-543C97BFC563}"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9373E4E6-E9FB-40A9-812A-1569601E96CD}" type="presOf" srcId="{23869802-D36C-A141-8091-AC658F8D6D24}" destId="{BCA38184-88B7-0A4E-9BDE-3647101C55C4}" srcOrd="0" destOrd="0" presId="urn:microsoft.com/office/officeart/2005/8/layout/hChevron3"/>
    <dgm:cxn modelId="{7EA9C221-1B37-4371-B460-0572A68C159E}" type="presOf" srcId="{451A313B-D232-1B49-839D-74B7BC45C179}" destId="{F787F721-4072-F548-BC26-412FC7DA21B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578BBD9B-518C-4F7A-81AD-BA23E6A1EBF6}" type="presOf" srcId="{9F41D33B-F459-0F45-8B9C-D0D05D3F2406}" destId="{3C8EA13E-8986-3A47-A72B-2A76A0AE91C0}" srcOrd="0" destOrd="0" presId="urn:microsoft.com/office/officeart/2005/8/layout/hChevron3"/>
    <dgm:cxn modelId="{767F61A1-4C65-4E01-BB7B-4FC2CC18AF2A}" type="presOf" srcId="{8C004DD0-9709-9A4A-8102-48E7039B7A6B}" destId="{754D48F9-252D-1E43-8B43-B929FC568361}"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3B18C186-5EBA-4172-950B-D80F57E839C7}" type="presParOf" srcId="{BCA38184-88B7-0A4E-9BDE-3647101C55C4}" destId="{C2B06645-FB9E-E945-93D5-543C97BFC563}" srcOrd="0" destOrd="0" presId="urn:microsoft.com/office/officeart/2005/8/layout/hChevron3"/>
    <dgm:cxn modelId="{AAD52390-DCC5-46C0-82E9-BF2C8922B717}" type="presParOf" srcId="{BCA38184-88B7-0A4E-9BDE-3647101C55C4}" destId="{FC5C0F8B-DFE8-D54E-92ED-195305944E92}" srcOrd="1" destOrd="0" presId="urn:microsoft.com/office/officeart/2005/8/layout/hChevron3"/>
    <dgm:cxn modelId="{5E9051F9-27C3-4DEF-81D7-D486A971AFC3}" type="presParOf" srcId="{BCA38184-88B7-0A4E-9BDE-3647101C55C4}" destId="{754D48F9-252D-1E43-8B43-B929FC568361}" srcOrd="2" destOrd="0" presId="urn:microsoft.com/office/officeart/2005/8/layout/hChevron3"/>
    <dgm:cxn modelId="{76B2B398-23FB-418D-9343-731AF51DF869}" type="presParOf" srcId="{BCA38184-88B7-0A4E-9BDE-3647101C55C4}" destId="{0A474768-3D37-794F-8261-37838C371F57}" srcOrd="3" destOrd="0" presId="urn:microsoft.com/office/officeart/2005/8/layout/hChevron3"/>
    <dgm:cxn modelId="{CD85540F-2CA5-4582-9CAC-ABEB1A127B9C}" type="presParOf" srcId="{BCA38184-88B7-0A4E-9BDE-3647101C55C4}" destId="{F787F721-4072-F548-BC26-412FC7DA21B3}" srcOrd="4" destOrd="0" presId="urn:microsoft.com/office/officeart/2005/8/layout/hChevron3"/>
    <dgm:cxn modelId="{EF22C1CE-7356-48D2-A91C-B8120C082E15}" type="presParOf" srcId="{BCA38184-88B7-0A4E-9BDE-3647101C55C4}" destId="{CB4FAC68-8062-3547-ABF1-99C00E35B8D1}" srcOrd="5" destOrd="0" presId="urn:microsoft.com/office/officeart/2005/8/layout/hChevron3"/>
    <dgm:cxn modelId="{026E8BD0-12A9-42E7-9939-D7AC1484701B}"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chemeClr val="tx2"/>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C6956C2C-5FF2-4848-9658-031199E9DF40}" type="presOf" srcId="{98696F03-94B4-0B44-A32C-C127AEF6FA1E}" destId="{C2B06645-FB9E-E945-93D5-543C97BFC563}" srcOrd="0" destOrd="0" presId="urn:microsoft.com/office/officeart/2005/8/layout/hChevron3"/>
    <dgm:cxn modelId="{C8A03D0D-DF61-409A-BDD1-44169BA131E4}" type="presOf" srcId="{451A313B-D232-1B49-839D-74B7BC45C179}" destId="{F787F721-4072-F548-BC26-412FC7DA21B3}"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C34B18A3-D9ED-4E0B-8742-F28AB865254B}" type="presOf" srcId="{8C004DD0-9709-9A4A-8102-48E7039B7A6B}" destId="{754D48F9-252D-1E43-8B43-B929FC568361}"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24A83736-9AA6-4600-981F-4E5803632919}" type="presOf" srcId="{23869802-D36C-A141-8091-AC658F8D6D24}" destId="{BCA38184-88B7-0A4E-9BDE-3647101C55C4}" srcOrd="0" destOrd="0" presId="urn:microsoft.com/office/officeart/2005/8/layout/hChevron3"/>
    <dgm:cxn modelId="{36E82526-92B4-4622-813E-0B48959034B1}" type="presOf" srcId="{9F41D33B-F459-0F45-8B9C-D0D05D3F2406}" destId="{3C8EA13E-8986-3A47-A72B-2A76A0AE91C0}"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A9649BBA-409A-864B-B74A-D7431037B3F2}" srcId="{23869802-D36C-A141-8091-AC658F8D6D24}" destId="{9F41D33B-F459-0F45-8B9C-D0D05D3F2406}" srcOrd="3" destOrd="0" parTransId="{0FEFCDD9-BF95-FD4E-94F0-A1B40228C12C}" sibTransId="{C8A6BA52-3257-234D-A192-E3951482A068}"/>
    <dgm:cxn modelId="{D51575CE-3FCD-44A2-BB9F-67562578D162}" type="presParOf" srcId="{BCA38184-88B7-0A4E-9BDE-3647101C55C4}" destId="{C2B06645-FB9E-E945-93D5-543C97BFC563}" srcOrd="0" destOrd="0" presId="urn:microsoft.com/office/officeart/2005/8/layout/hChevron3"/>
    <dgm:cxn modelId="{56C8B521-53C3-4B67-8A1A-C2787A12A7D4}" type="presParOf" srcId="{BCA38184-88B7-0A4E-9BDE-3647101C55C4}" destId="{FC5C0F8B-DFE8-D54E-92ED-195305944E92}" srcOrd="1" destOrd="0" presId="urn:microsoft.com/office/officeart/2005/8/layout/hChevron3"/>
    <dgm:cxn modelId="{8F125A42-6E56-4631-BB57-CC1C8D65C6DA}" type="presParOf" srcId="{BCA38184-88B7-0A4E-9BDE-3647101C55C4}" destId="{754D48F9-252D-1E43-8B43-B929FC568361}" srcOrd="2" destOrd="0" presId="urn:microsoft.com/office/officeart/2005/8/layout/hChevron3"/>
    <dgm:cxn modelId="{A0E08537-522F-4013-A5A0-0FCC23144019}" type="presParOf" srcId="{BCA38184-88B7-0A4E-9BDE-3647101C55C4}" destId="{0A474768-3D37-794F-8261-37838C371F57}" srcOrd="3" destOrd="0" presId="urn:microsoft.com/office/officeart/2005/8/layout/hChevron3"/>
    <dgm:cxn modelId="{4474267B-D68C-4C03-B473-8B2999956E07}" type="presParOf" srcId="{BCA38184-88B7-0A4E-9BDE-3647101C55C4}" destId="{F787F721-4072-F548-BC26-412FC7DA21B3}" srcOrd="4" destOrd="0" presId="urn:microsoft.com/office/officeart/2005/8/layout/hChevron3"/>
    <dgm:cxn modelId="{7FA6AEFC-9407-4316-AFC2-0A45B8ADD6F0}" type="presParOf" srcId="{BCA38184-88B7-0A4E-9BDE-3647101C55C4}" destId="{CB4FAC68-8062-3547-ABF1-99C00E35B8D1}" srcOrd="5" destOrd="0" presId="urn:microsoft.com/office/officeart/2005/8/layout/hChevron3"/>
    <dgm:cxn modelId="{C1BE26A2-C7B9-4A91-8AE8-0F7397AA7359}"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chemeClr val="tx2"/>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442C7AF3-CE37-4D33-B864-2B33DCD71E8A}" type="presOf" srcId="{23869802-D36C-A141-8091-AC658F8D6D24}" destId="{BCA38184-88B7-0A4E-9BDE-3647101C55C4}"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EA9869D0-A09E-473A-855C-74CAAEB93271}" type="presOf" srcId="{9F41D33B-F459-0F45-8B9C-D0D05D3F2406}" destId="{3C8EA13E-8986-3A47-A72B-2A76A0AE91C0}" srcOrd="0" destOrd="0" presId="urn:microsoft.com/office/officeart/2005/8/layout/hChevron3"/>
    <dgm:cxn modelId="{0064B259-393C-4B9C-95F6-7224F9B4318B}" type="presOf" srcId="{8C004DD0-9709-9A4A-8102-48E7039B7A6B}" destId="{754D48F9-252D-1E43-8B43-B929FC568361}" srcOrd="0" destOrd="0" presId="urn:microsoft.com/office/officeart/2005/8/layout/hChevron3"/>
    <dgm:cxn modelId="{3A09EB7E-2911-4720-A3FB-DC434C321269}" type="presOf" srcId="{451A313B-D232-1B49-839D-74B7BC45C179}" destId="{F787F721-4072-F548-BC26-412FC7DA21B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E4CD36B7-C88F-4C24-A79B-E3211BB8300C}" type="presOf" srcId="{98696F03-94B4-0B44-A32C-C127AEF6FA1E}" destId="{C2B06645-FB9E-E945-93D5-543C97BFC563}"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7C420A8F-64B6-47AE-AFD9-9D41ED0C1787}" type="presParOf" srcId="{BCA38184-88B7-0A4E-9BDE-3647101C55C4}" destId="{C2B06645-FB9E-E945-93D5-543C97BFC563}" srcOrd="0" destOrd="0" presId="urn:microsoft.com/office/officeart/2005/8/layout/hChevron3"/>
    <dgm:cxn modelId="{B3C39D3B-FEBF-4842-BA00-31CA3A01A1C5}" type="presParOf" srcId="{BCA38184-88B7-0A4E-9BDE-3647101C55C4}" destId="{FC5C0F8B-DFE8-D54E-92ED-195305944E92}" srcOrd="1" destOrd="0" presId="urn:microsoft.com/office/officeart/2005/8/layout/hChevron3"/>
    <dgm:cxn modelId="{FF51DF43-9CAA-4B99-BA7B-3D655DBA2584}" type="presParOf" srcId="{BCA38184-88B7-0A4E-9BDE-3647101C55C4}" destId="{754D48F9-252D-1E43-8B43-B929FC568361}" srcOrd="2" destOrd="0" presId="urn:microsoft.com/office/officeart/2005/8/layout/hChevron3"/>
    <dgm:cxn modelId="{5F4FDF30-7F3C-42EA-96B1-D766D17CD906}" type="presParOf" srcId="{BCA38184-88B7-0A4E-9BDE-3647101C55C4}" destId="{0A474768-3D37-794F-8261-37838C371F57}" srcOrd="3" destOrd="0" presId="urn:microsoft.com/office/officeart/2005/8/layout/hChevron3"/>
    <dgm:cxn modelId="{2D86BF1F-77FB-4FD9-8BB4-91F597AAE286}" type="presParOf" srcId="{BCA38184-88B7-0A4E-9BDE-3647101C55C4}" destId="{F787F721-4072-F548-BC26-412FC7DA21B3}" srcOrd="4" destOrd="0" presId="urn:microsoft.com/office/officeart/2005/8/layout/hChevron3"/>
    <dgm:cxn modelId="{FC207335-EDBC-42F8-B553-AEEE886D4418}" type="presParOf" srcId="{BCA38184-88B7-0A4E-9BDE-3647101C55C4}" destId="{CB4FAC68-8062-3547-ABF1-99C00E35B8D1}" srcOrd="5" destOrd="0" presId="urn:microsoft.com/office/officeart/2005/8/layout/hChevron3"/>
    <dgm:cxn modelId="{61A0F4E0-E071-4A58-B8EC-E87149C9F06A}"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6CD14C6-4DE7-4804-B40E-72B0F8421B7F}" type="doc">
      <dgm:prSet loTypeId="urn:microsoft.com/office/officeart/2005/8/layout/hList1" loCatId="list" qsTypeId="urn:microsoft.com/office/officeart/2005/8/quickstyle/simple4" qsCatId="simple" csTypeId="urn:microsoft.com/office/officeart/2005/8/colors/colorful1#4" csCatId="colorful" phldr="1"/>
      <dgm:spPr/>
      <dgm:t>
        <a:bodyPr/>
        <a:lstStyle/>
        <a:p>
          <a:endParaRPr lang="es-ES"/>
        </a:p>
      </dgm:t>
    </dgm:pt>
    <dgm:pt modelId="{7EDA16BD-EEFA-47E2-AFB6-204B9BD49374}">
      <dgm:prSet phldrT="[Texto]"/>
      <dgm:spPr/>
      <dgm:t>
        <a:bodyPr/>
        <a:lstStyle/>
        <a:p>
          <a:r>
            <a:rPr lang="es-ES_tradnl" dirty="0" smtClean="0"/>
            <a:t>FSI</a:t>
          </a:r>
          <a:endParaRPr lang="es-ES" dirty="0"/>
        </a:p>
      </dgm:t>
    </dgm:pt>
    <dgm:pt modelId="{BEC4ED54-AE17-4949-A505-1CEF4E16F18F}" type="parTrans" cxnId="{0BFEAF6C-FE8C-4841-A624-1178EAFD27B4}">
      <dgm:prSet/>
      <dgm:spPr/>
      <dgm:t>
        <a:bodyPr/>
        <a:lstStyle/>
        <a:p>
          <a:endParaRPr lang="es-ES"/>
        </a:p>
      </dgm:t>
    </dgm:pt>
    <dgm:pt modelId="{5C610615-A2B7-40A3-BD18-BB41E4D14546}" type="sibTrans" cxnId="{0BFEAF6C-FE8C-4841-A624-1178EAFD27B4}">
      <dgm:prSet/>
      <dgm:spPr/>
      <dgm:t>
        <a:bodyPr/>
        <a:lstStyle/>
        <a:p>
          <a:endParaRPr lang="es-ES"/>
        </a:p>
      </dgm:t>
    </dgm:pt>
    <dgm:pt modelId="{DB44238D-8254-4B3B-B787-0E805BB527D0}">
      <dgm:prSet phldrT="[Texto]"/>
      <dgm:spPr/>
      <dgm:t>
        <a:bodyPr/>
        <a:lstStyle/>
        <a:p>
          <a:r>
            <a:rPr lang="es-ES_tradnl" dirty="0" smtClean="0"/>
            <a:t>Visual Studio</a:t>
          </a:r>
          <a:endParaRPr lang="es-ES" dirty="0"/>
        </a:p>
      </dgm:t>
    </dgm:pt>
    <dgm:pt modelId="{AAC66AFD-8D17-4186-A5A8-041BE60B3CB6}" type="parTrans" cxnId="{236DF1F4-7470-4F6A-A4AA-E7EB124D65BF}">
      <dgm:prSet/>
      <dgm:spPr/>
      <dgm:t>
        <a:bodyPr/>
        <a:lstStyle/>
        <a:p>
          <a:endParaRPr lang="es-ES"/>
        </a:p>
      </dgm:t>
    </dgm:pt>
    <dgm:pt modelId="{AB6686F9-3773-4E9F-B35A-E544E2684F31}" type="sibTrans" cxnId="{236DF1F4-7470-4F6A-A4AA-E7EB124D65BF}">
      <dgm:prSet/>
      <dgm:spPr/>
      <dgm:t>
        <a:bodyPr/>
        <a:lstStyle/>
        <a:p>
          <a:endParaRPr lang="es-ES"/>
        </a:p>
      </dgm:t>
    </dgm:pt>
    <dgm:pt modelId="{64EF1FB8-BC13-4DEC-B4AE-9F4F3E390BBF}">
      <dgm:prSet phldrT="[Texto]" custT="1"/>
      <dgm:spPr/>
      <dgm:t>
        <a:bodyPr/>
        <a:lstStyle/>
        <a:p>
          <a:pPr algn="l"/>
          <a:endParaRPr lang="es-ES" sz="1200" dirty="0"/>
        </a:p>
      </dgm:t>
    </dgm:pt>
    <dgm:pt modelId="{3A760406-44E6-42FE-AE4D-9C5866FA6838}" type="parTrans" cxnId="{EB05175D-5B84-4876-A0AE-86556DA08AFA}">
      <dgm:prSet/>
      <dgm:spPr/>
      <dgm:t>
        <a:bodyPr/>
        <a:lstStyle/>
        <a:p>
          <a:endParaRPr lang="es-ES"/>
        </a:p>
      </dgm:t>
    </dgm:pt>
    <dgm:pt modelId="{9425C830-6984-4461-ABF2-78964E8070BA}" type="sibTrans" cxnId="{EB05175D-5B84-4876-A0AE-86556DA08AFA}">
      <dgm:prSet/>
      <dgm:spPr/>
      <dgm:t>
        <a:bodyPr/>
        <a:lstStyle/>
        <a:p>
          <a:endParaRPr lang="es-ES"/>
        </a:p>
      </dgm:t>
    </dgm:pt>
    <dgm:pt modelId="{7E2961CC-A269-400A-AE44-FA41CC2FBD9C}" type="pres">
      <dgm:prSet presAssocID="{D6CD14C6-4DE7-4804-B40E-72B0F8421B7F}" presName="Name0" presStyleCnt="0">
        <dgm:presLayoutVars>
          <dgm:dir/>
          <dgm:animLvl val="lvl"/>
          <dgm:resizeHandles val="exact"/>
        </dgm:presLayoutVars>
      </dgm:prSet>
      <dgm:spPr/>
      <dgm:t>
        <a:bodyPr/>
        <a:lstStyle/>
        <a:p>
          <a:endParaRPr lang="es-ES"/>
        </a:p>
      </dgm:t>
    </dgm:pt>
    <dgm:pt modelId="{A5161194-A60F-43FD-A186-98F4256A9F16}" type="pres">
      <dgm:prSet presAssocID="{7EDA16BD-EEFA-47E2-AFB6-204B9BD49374}" presName="composite" presStyleCnt="0"/>
      <dgm:spPr/>
    </dgm:pt>
    <dgm:pt modelId="{4CDB4ABD-9386-4244-A9C1-E527CDC690AC}" type="pres">
      <dgm:prSet presAssocID="{7EDA16BD-EEFA-47E2-AFB6-204B9BD49374}" presName="parTx" presStyleLbl="alignNode1" presStyleIdx="0" presStyleCnt="2">
        <dgm:presLayoutVars>
          <dgm:chMax val="0"/>
          <dgm:chPref val="0"/>
          <dgm:bulletEnabled val="1"/>
        </dgm:presLayoutVars>
      </dgm:prSet>
      <dgm:spPr/>
      <dgm:t>
        <a:bodyPr/>
        <a:lstStyle/>
        <a:p>
          <a:endParaRPr lang="es-ES"/>
        </a:p>
      </dgm:t>
    </dgm:pt>
    <dgm:pt modelId="{206CC61D-6D37-4893-903E-0D29262ABC7E}" type="pres">
      <dgm:prSet presAssocID="{7EDA16BD-EEFA-47E2-AFB6-204B9BD49374}" presName="desTx" presStyleLbl="alignAccFollowNode1" presStyleIdx="0" presStyleCnt="2">
        <dgm:presLayoutVars>
          <dgm:bulletEnabled val="1"/>
        </dgm:presLayoutVars>
      </dgm:prSet>
      <dgm:spPr/>
      <dgm:t>
        <a:bodyPr/>
        <a:lstStyle/>
        <a:p>
          <a:endParaRPr lang="es-ES"/>
        </a:p>
      </dgm:t>
    </dgm:pt>
    <dgm:pt modelId="{5FE95241-4011-4606-9945-5398CB2F22BB}" type="pres">
      <dgm:prSet presAssocID="{5C610615-A2B7-40A3-BD18-BB41E4D14546}" presName="space" presStyleCnt="0"/>
      <dgm:spPr/>
    </dgm:pt>
    <dgm:pt modelId="{86FC32AB-D5C1-4E7E-8D1D-7D34990E3BA6}" type="pres">
      <dgm:prSet presAssocID="{DB44238D-8254-4B3B-B787-0E805BB527D0}" presName="composite" presStyleCnt="0"/>
      <dgm:spPr/>
    </dgm:pt>
    <dgm:pt modelId="{8B7943FA-B365-43F6-A905-5B1CA4AAB8AB}" type="pres">
      <dgm:prSet presAssocID="{DB44238D-8254-4B3B-B787-0E805BB527D0}" presName="parTx" presStyleLbl="alignNode1" presStyleIdx="1" presStyleCnt="2">
        <dgm:presLayoutVars>
          <dgm:chMax val="0"/>
          <dgm:chPref val="0"/>
          <dgm:bulletEnabled val="1"/>
        </dgm:presLayoutVars>
      </dgm:prSet>
      <dgm:spPr/>
      <dgm:t>
        <a:bodyPr/>
        <a:lstStyle/>
        <a:p>
          <a:endParaRPr lang="es-ES"/>
        </a:p>
      </dgm:t>
    </dgm:pt>
    <dgm:pt modelId="{2A5CCC44-D0B6-4AB8-8236-89C34FF345A4}" type="pres">
      <dgm:prSet presAssocID="{DB44238D-8254-4B3B-B787-0E805BB527D0}" presName="desTx" presStyleLbl="alignAccFollowNode1" presStyleIdx="1" presStyleCnt="2">
        <dgm:presLayoutVars>
          <dgm:bulletEnabled val="1"/>
        </dgm:presLayoutVars>
      </dgm:prSet>
      <dgm:spPr/>
      <dgm:t>
        <a:bodyPr/>
        <a:lstStyle/>
        <a:p>
          <a:endParaRPr lang="es-ES"/>
        </a:p>
      </dgm:t>
    </dgm:pt>
  </dgm:ptLst>
  <dgm:cxnLst>
    <dgm:cxn modelId="{668A9545-2B7C-4536-8221-54C4F92DB817}" type="presOf" srcId="{64EF1FB8-BC13-4DEC-B4AE-9F4F3E390BBF}" destId="{2A5CCC44-D0B6-4AB8-8236-89C34FF345A4}" srcOrd="0" destOrd="0" presId="urn:microsoft.com/office/officeart/2005/8/layout/hList1"/>
    <dgm:cxn modelId="{0BFEAF6C-FE8C-4841-A624-1178EAFD27B4}" srcId="{D6CD14C6-4DE7-4804-B40E-72B0F8421B7F}" destId="{7EDA16BD-EEFA-47E2-AFB6-204B9BD49374}" srcOrd="0" destOrd="0" parTransId="{BEC4ED54-AE17-4949-A505-1CEF4E16F18F}" sibTransId="{5C610615-A2B7-40A3-BD18-BB41E4D14546}"/>
    <dgm:cxn modelId="{6E2B72AA-B6A0-4384-A4E3-53D774D0EF71}" type="presOf" srcId="{DB44238D-8254-4B3B-B787-0E805BB527D0}" destId="{8B7943FA-B365-43F6-A905-5B1CA4AAB8AB}" srcOrd="0" destOrd="0" presId="urn:microsoft.com/office/officeart/2005/8/layout/hList1"/>
    <dgm:cxn modelId="{3B0021BF-BB90-456F-A5E9-E6A24A875F16}" type="presOf" srcId="{D6CD14C6-4DE7-4804-B40E-72B0F8421B7F}" destId="{7E2961CC-A269-400A-AE44-FA41CC2FBD9C}" srcOrd="0" destOrd="0" presId="urn:microsoft.com/office/officeart/2005/8/layout/hList1"/>
    <dgm:cxn modelId="{EB05175D-5B84-4876-A0AE-86556DA08AFA}" srcId="{DB44238D-8254-4B3B-B787-0E805BB527D0}" destId="{64EF1FB8-BC13-4DEC-B4AE-9F4F3E390BBF}" srcOrd="0" destOrd="0" parTransId="{3A760406-44E6-42FE-AE4D-9C5866FA6838}" sibTransId="{9425C830-6984-4461-ABF2-78964E8070BA}"/>
    <dgm:cxn modelId="{661F4CA5-1710-481F-92AF-037922E896C4}" type="presOf" srcId="{7EDA16BD-EEFA-47E2-AFB6-204B9BD49374}" destId="{4CDB4ABD-9386-4244-A9C1-E527CDC690AC}" srcOrd="0" destOrd="0" presId="urn:microsoft.com/office/officeart/2005/8/layout/hList1"/>
    <dgm:cxn modelId="{236DF1F4-7470-4F6A-A4AA-E7EB124D65BF}" srcId="{D6CD14C6-4DE7-4804-B40E-72B0F8421B7F}" destId="{DB44238D-8254-4B3B-B787-0E805BB527D0}" srcOrd="1" destOrd="0" parTransId="{AAC66AFD-8D17-4186-A5A8-041BE60B3CB6}" sibTransId="{AB6686F9-3773-4E9F-B35A-E544E2684F31}"/>
    <dgm:cxn modelId="{E5AC32E3-97B9-4679-A2EE-30BCD4800A71}" type="presParOf" srcId="{7E2961CC-A269-400A-AE44-FA41CC2FBD9C}" destId="{A5161194-A60F-43FD-A186-98F4256A9F16}" srcOrd="0" destOrd="0" presId="urn:microsoft.com/office/officeart/2005/8/layout/hList1"/>
    <dgm:cxn modelId="{E8743293-8A4C-4002-ACDD-A2E9E93798C7}" type="presParOf" srcId="{A5161194-A60F-43FD-A186-98F4256A9F16}" destId="{4CDB4ABD-9386-4244-A9C1-E527CDC690AC}" srcOrd="0" destOrd="0" presId="urn:microsoft.com/office/officeart/2005/8/layout/hList1"/>
    <dgm:cxn modelId="{5871E937-0D5A-47AA-A762-A254801A8DF0}" type="presParOf" srcId="{A5161194-A60F-43FD-A186-98F4256A9F16}" destId="{206CC61D-6D37-4893-903E-0D29262ABC7E}" srcOrd="1" destOrd="0" presId="urn:microsoft.com/office/officeart/2005/8/layout/hList1"/>
    <dgm:cxn modelId="{76FCE885-0680-438A-9BCA-6CE4EE1A3DE9}" type="presParOf" srcId="{7E2961CC-A269-400A-AE44-FA41CC2FBD9C}" destId="{5FE95241-4011-4606-9945-5398CB2F22BB}" srcOrd="1" destOrd="0" presId="urn:microsoft.com/office/officeart/2005/8/layout/hList1"/>
    <dgm:cxn modelId="{F652EE3A-98D2-4291-A15B-7FF1946E1DD5}" type="presParOf" srcId="{7E2961CC-A269-400A-AE44-FA41CC2FBD9C}" destId="{86FC32AB-D5C1-4E7E-8D1D-7D34990E3BA6}" srcOrd="2" destOrd="0" presId="urn:microsoft.com/office/officeart/2005/8/layout/hList1"/>
    <dgm:cxn modelId="{C3FA0BDA-C0DA-44B2-A871-9CC080073240}" type="presParOf" srcId="{86FC32AB-D5C1-4E7E-8D1D-7D34990E3BA6}" destId="{8B7943FA-B365-43F6-A905-5B1CA4AAB8AB}" srcOrd="0" destOrd="0" presId="urn:microsoft.com/office/officeart/2005/8/layout/hList1"/>
    <dgm:cxn modelId="{2598B9AD-DF99-4B0E-A4B6-6373050A053A}" type="presParOf" srcId="{86FC32AB-D5C1-4E7E-8D1D-7D34990E3BA6}" destId="{2A5CCC44-D0B6-4AB8-8236-89C34FF345A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chemeClr val="tx2"/>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47BB0BE1-9CE7-47B7-B44A-E69F681A47D7}" type="presOf" srcId="{8C004DD0-9709-9A4A-8102-48E7039B7A6B}" destId="{754D48F9-252D-1E43-8B43-B929FC568361}"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AD8DC72C-FC13-467B-8184-1542DD5791EF}" type="presOf" srcId="{9F41D33B-F459-0F45-8B9C-D0D05D3F2406}" destId="{3C8EA13E-8986-3A47-A72B-2A76A0AE91C0}" srcOrd="0" destOrd="0" presId="urn:microsoft.com/office/officeart/2005/8/layout/hChevron3"/>
    <dgm:cxn modelId="{7A732D6A-A9D5-4A52-B695-A2DE8FA85B71}" type="presOf" srcId="{451A313B-D232-1B49-839D-74B7BC45C179}" destId="{F787F721-4072-F548-BC26-412FC7DA21B3}" srcOrd="0" destOrd="0" presId="urn:microsoft.com/office/officeart/2005/8/layout/hChevron3"/>
    <dgm:cxn modelId="{63DFE5EE-D468-4056-A422-D24B03177C3B}" type="presOf" srcId="{98696F03-94B4-0B44-A32C-C127AEF6FA1E}" destId="{C2B06645-FB9E-E945-93D5-543C97BFC56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47FD7911-6DC6-4EAF-9891-622EBA92F2B3}" type="presOf" srcId="{23869802-D36C-A141-8091-AC658F8D6D24}" destId="{BCA38184-88B7-0A4E-9BDE-3647101C55C4}"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0EA45570-5AEC-4772-A9A2-22CD9C953528}" type="presParOf" srcId="{BCA38184-88B7-0A4E-9BDE-3647101C55C4}" destId="{C2B06645-FB9E-E945-93D5-543C97BFC563}" srcOrd="0" destOrd="0" presId="urn:microsoft.com/office/officeart/2005/8/layout/hChevron3"/>
    <dgm:cxn modelId="{716CD948-5210-4FDB-94AB-D923BCBD4394}" type="presParOf" srcId="{BCA38184-88B7-0A4E-9BDE-3647101C55C4}" destId="{FC5C0F8B-DFE8-D54E-92ED-195305944E92}" srcOrd="1" destOrd="0" presId="urn:microsoft.com/office/officeart/2005/8/layout/hChevron3"/>
    <dgm:cxn modelId="{ECED68E8-3EC7-47EA-8EF8-01CC83B56BF1}" type="presParOf" srcId="{BCA38184-88B7-0A4E-9BDE-3647101C55C4}" destId="{754D48F9-252D-1E43-8B43-B929FC568361}" srcOrd="2" destOrd="0" presId="urn:microsoft.com/office/officeart/2005/8/layout/hChevron3"/>
    <dgm:cxn modelId="{795BEA44-582A-4221-8308-BED4E7187359}" type="presParOf" srcId="{BCA38184-88B7-0A4E-9BDE-3647101C55C4}" destId="{0A474768-3D37-794F-8261-37838C371F57}" srcOrd="3" destOrd="0" presId="urn:microsoft.com/office/officeart/2005/8/layout/hChevron3"/>
    <dgm:cxn modelId="{1F6BFAE9-F181-449B-81C7-A18B656DABAF}" type="presParOf" srcId="{BCA38184-88B7-0A4E-9BDE-3647101C55C4}" destId="{F787F721-4072-F548-BC26-412FC7DA21B3}" srcOrd="4" destOrd="0" presId="urn:microsoft.com/office/officeart/2005/8/layout/hChevron3"/>
    <dgm:cxn modelId="{FFB882E0-8C4E-4C65-8044-306C0455785A}" type="presParOf" srcId="{BCA38184-88B7-0A4E-9BDE-3647101C55C4}" destId="{CB4FAC68-8062-3547-ABF1-99C00E35B8D1}" srcOrd="5" destOrd="0" presId="urn:microsoft.com/office/officeart/2005/8/layout/hChevron3"/>
    <dgm:cxn modelId="{ECD0A4E7-195D-488F-BB85-D873CF784099}"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A8F50D7-E6A8-47B9-9A42-2E64179092E3}" type="doc">
      <dgm:prSet loTypeId="urn:microsoft.com/office/officeart/2005/8/layout/hList3" loCatId="list" qsTypeId="urn:microsoft.com/office/officeart/2005/8/quickstyle/simple4" qsCatId="simple" csTypeId="urn:microsoft.com/office/officeart/2005/8/colors/colorful1#5" csCatId="colorful" phldr="1"/>
      <dgm:spPr/>
      <dgm:t>
        <a:bodyPr/>
        <a:lstStyle/>
        <a:p>
          <a:endParaRPr lang="es-ES"/>
        </a:p>
      </dgm:t>
    </dgm:pt>
    <dgm:pt modelId="{8B3D46D4-13EE-4625-907D-EF14285A993B}">
      <dgm:prSet phldrT="[Texto]"/>
      <dgm:spPr/>
      <dgm:t>
        <a:bodyPr/>
        <a:lstStyle/>
        <a:p>
          <a:r>
            <a:rPr lang="es-ES_tradnl" dirty="0" smtClean="0"/>
            <a:t> </a:t>
          </a:r>
          <a:endParaRPr lang="es-ES" dirty="0"/>
        </a:p>
      </dgm:t>
    </dgm:pt>
    <dgm:pt modelId="{4CE767AE-2E33-45FA-9228-2A1AF6BB0399}" type="parTrans" cxnId="{9549E79A-9FDC-49E2-AEF9-3ED6E729A463}">
      <dgm:prSet/>
      <dgm:spPr/>
      <dgm:t>
        <a:bodyPr/>
        <a:lstStyle/>
        <a:p>
          <a:endParaRPr lang="es-ES"/>
        </a:p>
      </dgm:t>
    </dgm:pt>
    <dgm:pt modelId="{FDFE4946-62B9-483F-8AC0-54C0D29B796E}" type="sibTrans" cxnId="{9549E79A-9FDC-49E2-AEF9-3ED6E729A463}">
      <dgm:prSet/>
      <dgm:spPr/>
      <dgm:t>
        <a:bodyPr/>
        <a:lstStyle/>
        <a:p>
          <a:endParaRPr lang="es-ES"/>
        </a:p>
      </dgm:t>
    </dgm:pt>
    <dgm:pt modelId="{3D807AD1-EA71-468E-B1EC-03253DCB021A}">
      <dgm:prSet phldrT="[Texto]"/>
      <dgm:spPr/>
      <dgm:t>
        <a:bodyPr/>
        <a:lstStyle/>
        <a:p>
          <a:r>
            <a:rPr lang="es-ES_tradnl" dirty="0" smtClean="0"/>
            <a:t> </a:t>
          </a:r>
          <a:endParaRPr lang="es-ES" dirty="0"/>
        </a:p>
      </dgm:t>
    </dgm:pt>
    <dgm:pt modelId="{19DA8DDB-50DA-4496-93B9-AD708B9881E7}" type="parTrans" cxnId="{6FA49EDF-AB77-4D94-BAEF-2E292E58666D}">
      <dgm:prSet/>
      <dgm:spPr/>
      <dgm:t>
        <a:bodyPr/>
        <a:lstStyle/>
        <a:p>
          <a:endParaRPr lang="es-ES"/>
        </a:p>
      </dgm:t>
    </dgm:pt>
    <dgm:pt modelId="{4B6CDD46-E294-4954-8E5D-7639396648E8}" type="sibTrans" cxnId="{6FA49EDF-AB77-4D94-BAEF-2E292E58666D}">
      <dgm:prSet/>
      <dgm:spPr/>
      <dgm:t>
        <a:bodyPr/>
        <a:lstStyle/>
        <a:p>
          <a:endParaRPr lang="es-ES"/>
        </a:p>
      </dgm:t>
    </dgm:pt>
    <dgm:pt modelId="{63145ABF-9B58-44FE-8BE6-6D00E5EFB1EE}">
      <dgm:prSet phldrT="[Texto]"/>
      <dgm:spPr/>
      <dgm:t>
        <a:bodyPr/>
        <a:lstStyle/>
        <a:p>
          <a:r>
            <a:rPr lang="es-ES_tradnl" dirty="0" smtClean="0"/>
            <a:t> </a:t>
          </a:r>
          <a:endParaRPr lang="es-ES" dirty="0"/>
        </a:p>
      </dgm:t>
    </dgm:pt>
    <dgm:pt modelId="{484CB531-7878-487C-9E7E-1AEDDC9D9338}" type="sibTrans" cxnId="{BA1EB17F-DCA1-4CE5-8C90-8335389FF0CD}">
      <dgm:prSet/>
      <dgm:spPr/>
      <dgm:t>
        <a:bodyPr/>
        <a:lstStyle/>
        <a:p>
          <a:endParaRPr lang="es-ES"/>
        </a:p>
      </dgm:t>
    </dgm:pt>
    <dgm:pt modelId="{F884FAE3-B722-4974-B5F0-4F834B85044B}" type="parTrans" cxnId="{BA1EB17F-DCA1-4CE5-8C90-8335389FF0CD}">
      <dgm:prSet/>
      <dgm:spPr/>
      <dgm:t>
        <a:bodyPr/>
        <a:lstStyle/>
        <a:p>
          <a:endParaRPr lang="es-ES"/>
        </a:p>
      </dgm:t>
    </dgm:pt>
    <dgm:pt modelId="{93B8A984-E89D-4737-A996-FC9DA9D31144}">
      <dgm:prSet phldrT="[Texto]" custT="1"/>
      <dgm:spPr>
        <a:noFill/>
      </dgm:spPr>
      <dgm:t>
        <a:bodyPr/>
        <a:lstStyle/>
        <a:p>
          <a:endParaRPr lang="es-ES" sz="2400" b="1" dirty="0">
            <a:solidFill>
              <a:schemeClr val="tx1"/>
            </a:solidFill>
            <a:effectLst/>
          </a:endParaRPr>
        </a:p>
      </dgm:t>
    </dgm:pt>
    <dgm:pt modelId="{AC102C97-E537-49E1-9CF6-059A676E895F}" type="sibTrans" cxnId="{DFC4FAC0-6029-4293-B0A3-BCC3E2BD0107}">
      <dgm:prSet/>
      <dgm:spPr/>
      <dgm:t>
        <a:bodyPr/>
        <a:lstStyle/>
        <a:p>
          <a:endParaRPr lang="es-ES"/>
        </a:p>
      </dgm:t>
    </dgm:pt>
    <dgm:pt modelId="{4C4FD36E-10F5-454F-9FC5-8172FA94F6C0}" type="parTrans" cxnId="{DFC4FAC0-6029-4293-B0A3-BCC3E2BD0107}">
      <dgm:prSet/>
      <dgm:spPr/>
      <dgm:t>
        <a:bodyPr/>
        <a:lstStyle/>
        <a:p>
          <a:endParaRPr lang="es-ES"/>
        </a:p>
      </dgm:t>
    </dgm:pt>
    <dgm:pt modelId="{34362FEC-ABA6-4C59-B858-86BB1807D3D2}" type="pres">
      <dgm:prSet presAssocID="{1A8F50D7-E6A8-47B9-9A42-2E64179092E3}" presName="composite" presStyleCnt="0">
        <dgm:presLayoutVars>
          <dgm:chMax val="1"/>
          <dgm:dir/>
          <dgm:resizeHandles val="exact"/>
        </dgm:presLayoutVars>
      </dgm:prSet>
      <dgm:spPr/>
      <dgm:t>
        <a:bodyPr/>
        <a:lstStyle/>
        <a:p>
          <a:endParaRPr lang="es-ES"/>
        </a:p>
      </dgm:t>
    </dgm:pt>
    <dgm:pt modelId="{19252A23-52B2-42A1-86A6-49C5C99F1EDF}" type="pres">
      <dgm:prSet presAssocID="{93B8A984-E89D-4737-A996-FC9DA9D31144}" presName="roof" presStyleLbl="dkBgShp" presStyleIdx="0" presStyleCnt="2" custScaleY="10964"/>
      <dgm:spPr/>
      <dgm:t>
        <a:bodyPr/>
        <a:lstStyle/>
        <a:p>
          <a:endParaRPr lang="es-ES"/>
        </a:p>
      </dgm:t>
    </dgm:pt>
    <dgm:pt modelId="{BD22E821-F0BA-407D-A7E1-4CD796083E5F}" type="pres">
      <dgm:prSet presAssocID="{93B8A984-E89D-4737-A996-FC9DA9D31144}" presName="pillars" presStyleCnt="0"/>
      <dgm:spPr/>
    </dgm:pt>
    <dgm:pt modelId="{595D823E-BD81-49FD-BA5E-C250A9E60531}" type="pres">
      <dgm:prSet presAssocID="{93B8A984-E89D-4737-A996-FC9DA9D31144}" presName="pillar1" presStyleLbl="node1" presStyleIdx="0" presStyleCnt="3">
        <dgm:presLayoutVars>
          <dgm:bulletEnabled val="1"/>
        </dgm:presLayoutVars>
      </dgm:prSet>
      <dgm:spPr/>
      <dgm:t>
        <a:bodyPr/>
        <a:lstStyle/>
        <a:p>
          <a:endParaRPr lang="es-ES"/>
        </a:p>
      </dgm:t>
    </dgm:pt>
    <dgm:pt modelId="{8443B461-C268-4E23-94BB-78CFE209DD57}" type="pres">
      <dgm:prSet presAssocID="{8B3D46D4-13EE-4625-907D-EF14285A993B}" presName="pillarX" presStyleLbl="node1" presStyleIdx="1" presStyleCnt="3">
        <dgm:presLayoutVars>
          <dgm:bulletEnabled val="1"/>
        </dgm:presLayoutVars>
      </dgm:prSet>
      <dgm:spPr/>
      <dgm:t>
        <a:bodyPr/>
        <a:lstStyle/>
        <a:p>
          <a:endParaRPr lang="es-ES"/>
        </a:p>
      </dgm:t>
    </dgm:pt>
    <dgm:pt modelId="{3970F88B-AFAF-457A-B4C8-0FA855427CD1}" type="pres">
      <dgm:prSet presAssocID="{3D807AD1-EA71-468E-B1EC-03253DCB021A}" presName="pillarX" presStyleLbl="node1" presStyleIdx="2" presStyleCnt="3">
        <dgm:presLayoutVars>
          <dgm:bulletEnabled val="1"/>
        </dgm:presLayoutVars>
      </dgm:prSet>
      <dgm:spPr/>
      <dgm:t>
        <a:bodyPr/>
        <a:lstStyle/>
        <a:p>
          <a:endParaRPr lang="es-ES"/>
        </a:p>
      </dgm:t>
    </dgm:pt>
    <dgm:pt modelId="{C5EF4F1B-80C7-40DB-9ED0-B468B0925526}" type="pres">
      <dgm:prSet presAssocID="{93B8A984-E89D-4737-A996-FC9DA9D31144}" presName="base" presStyleLbl="dkBgShp" presStyleIdx="1" presStyleCnt="2"/>
      <dgm:spPr>
        <a:noFill/>
      </dgm:spPr>
    </dgm:pt>
  </dgm:ptLst>
  <dgm:cxnLst>
    <dgm:cxn modelId="{BA1EB17F-DCA1-4CE5-8C90-8335389FF0CD}" srcId="{93B8A984-E89D-4737-A996-FC9DA9D31144}" destId="{63145ABF-9B58-44FE-8BE6-6D00E5EFB1EE}" srcOrd="0" destOrd="0" parTransId="{F884FAE3-B722-4974-B5F0-4F834B85044B}" sibTransId="{484CB531-7878-487C-9E7E-1AEDDC9D9338}"/>
    <dgm:cxn modelId="{9549E79A-9FDC-49E2-AEF9-3ED6E729A463}" srcId="{93B8A984-E89D-4737-A996-FC9DA9D31144}" destId="{8B3D46D4-13EE-4625-907D-EF14285A993B}" srcOrd="1" destOrd="0" parTransId="{4CE767AE-2E33-45FA-9228-2A1AF6BB0399}" sibTransId="{FDFE4946-62B9-483F-8AC0-54C0D29B796E}"/>
    <dgm:cxn modelId="{989F2AF9-9650-4D03-A1B3-0A4F194C406A}" type="presOf" srcId="{93B8A984-E89D-4737-A996-FC9DA9D31144}" destId="{19252A23-52B2-42A1-86A6-49C5C99F1EDF}" srcOrd="0" destOrd="0" presId="urn:microsoft.com/office/officeart/2005/8/layout/hList3"/>
    <dgm:cxn modelId="{DFC4FAC0-6029-4293-B0A3-BCC3E2BD0107}" srcId="{1A8F50D7-E6A8-47B9-9A42-2E64179092E3}" destId="{93B8A984-E89D-4737-A996-FC9DA9D31144}" srcOrd="0" destOrd="0" parTransId="{4C4FD36E-10F5-454F-9FC5-8172FA94F6C0}" sibTransId="{AC102C97-E537-49E1-9CF6-059A676E895F}"/>
    <dgm:cxn modelId="{6FA49EDF-AB77-4D94-BAEF-2E292E58666D}" srcId="{93B8A984-E89D-4737-A996-FC9DA9D31144}" destId="{3D807AD1-EA71-468E-B1EC-03253DCB021A}" srcOrd="2" destOrd="0" parTransId="{19DA8DDB-50DA-4496-93B9-AD708B9881E7}" sibTransId="{4B6CDD46-E294-4954-8E5D-7639396648E8}"/>
    <dgm:cxn modelId="{95E8B608-577A-4E7A-BC8E-5B9CF9651535}" type="presOf" srcId="{1A8F50D7-E6A8-47B9-9A42-2E64179092E3}" destId="{34362FEC-ABA6-4C59-B858-86BB1807D3D2}" srcOrd="0" destOrd="0" presId="urn:microsoft.com/office/officeart/2005/8/layout/hList3"/>
    <dgm:cxn modelId="{C7114C1F-0D81-4F0A-9799-8276A58D0423}" type="presOf" srcId="{3D807AD1-EA71-468E-B1EC-03253DCB021A}" destId="{3970F88B-AFAF-457A-B4C8-0FA855427CD1}" srcOrd="0" destOrd="0" presId="urn:microsoft.com/office/officeart/2005/8/layout/hList3"/>
    <dgm:cxn modelId="{BA8351C2-9166-48F3-8BFC-F3E4AC959B57}" type="presOf" srcId="{8B3D46D4-13EE-4625-907D-EF14285A993B}" destId="{8443B461-C268-4E23-94BB-78CFE209DD57}" srcOrd="0" destOrd="0" presId="urn:microsoft.com/office/officeart/2005/8/layout/hList3"/>
    <dgm:cxn modelId="{74E974B0-741A-48E8-83A7-831AF4F6CEE6}" type="presOf" srcId="{63145ABF-9B58-44FE-8BE6-6D00E5EFB1EE}" destId="{595D823E-BD81-49FD-BA5E-C250A9E60531}" srcOrd="0" destOrd="0" presId="urn:microsoft.com/office/officeart/2005/8/layout/hList3"/>
    <dgm:cxn modelId="{AC1C33A9-2BF9-4906-8094-D8A4BC33ADC1}" type="presParOf" srcId="{34362FEC-ABA6-4C59-B858-86BB1807D3D2}" destId="{19252A23-52B2-42A1-86A6-49C5C99F1EDF}" srcOrd="0" destOrd="0" presId="urn:microsoft.com/office/officeart/2005/8/layout/hList3"/>
    <dgm:cxn modelId="{0469FF37-1F14-4198-9853-3AB9F652BE10}" type="presParOf" srcId="{34362FEC-ABA6-4C59-B858-86BB1807D3D2}" destId="{BD22E821-F0BA-407D-A7E1-4CD796083E5F}" srcOrd="1" destOrd="0" presId="urn:microsoft.com/office/officeart/2005/8/layout/hList3"/>
    <dgm:cxn modelId="{A6698A8A-7470-47FE-9989-6A74C1211934}" type="presParOf" srcId="{BD22E821-F0BA-407D-A7E1-4CD796083E5F}" destId="{595D823E-BD81-49FD-BA5E-C250A9E60531}" srcOrd="0" destOrd="0" presId="urn:microsoft.com/office/officeart/2005/8/layout/hList3"/>
    <dgm:cxn modelId="{2C78BCF3-F9E3-41A8-B6FF-D3EEEEF16784}" type="presParOf" srcId="{BD22E821-F0BA-407D-A7E1-4CD796083E5F}" destId="{8443B461-C268-4E23-94BB-78CFE209DD57}" srcOrd="1" destOrd="0" presId="urn:microsoft.com/office/officeart/2005/8/layout/hList3"/>
    <dgm:cxn modelId="{D6A2DE30-45E0-4D22-8D69-FE29558F07F6}" type="presParOf" srcId="{BD22E821-F0BA-407D-A7E1-4CD796083E5F}" destId="{3970F88B-AFAF-457A-B4C8-0FA855427CD1}" srcOrd="2" destOrd="0" presId="urn:microsoft.com/office/officeart/2005/8/layout/hList3"/>
    <dgm:cxn modelId="{0A6854EE-1977-48EE-9D94-122E23172505}" type="presParOf" srcId="{34362FEC-ABA6-4C59-B858-86BB1807D3D2}" destId="{C5EF4F1B-80C7-40DB-9ED0-B468B092552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chemeClr val="tx2"/>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B79907EC-623C-4209-A85A-EC82C319AFFE}" type="presOf" srcId="{8C004DD0-9709-9A4A-8102-48E7039B7A6B}" destId="{754D48F9-252D-1E43-8B43-B929FC568361}"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8DC2C276-3F85-499F-99A6-6C5485A1DF8A}" type="presOf" srcId="{98696F03-94B4-0B44-A32C-C127AEF6FA1E}" destId="{C2B06645-FB9E-E945-93D5-543C97BFC56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615CF137-F43A-4E7D-A6F1-78C7C39A4A7E}" type="presOf" srcId="{451A313B-D232-1B49-839D-74B7BC45C179}" destId="{F787F721-4072-F548-BC26-412FC7DA21B3}" srcOrd="0" destOrd="0" presId="urn:microsoft.com/office/officeart/2005/8/layout/hChevron3"/>
    <dgm:cxn modelId="{AE826F50-BAF5-482F-B288-76386BFFF6EC}" type="presOf" srcId="{23869802-D36C-A141-8091-AC658F8D6D24}" destId="{BCA38184-88B7-0A4E-9BDE-3647101C55C4}" srcOrd="0" destOrd="0" presId="urn:microsoft.com/office/officeart/2005/8/layout/hChevron3"/>
    <dgm:cxn modelId="{0851953C-8225-4C37-B92D-B771FA7F4B7E}" type="presOf" srcId="{9F41D33B-F459-0F45-8B9C-D0D05D3F2406}" destId="{3C8EA13E-8986-3A47-A72B-2A76A0AE91C0}"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00F4AC0D-5FBB-425D-BDB5-58D62A24D78E}" type="presParOf" srcId="{BCA38184-88B7-0A4E-9BDE-3647101C55C4}" destId="{C2B06645-FB9E-E945-93D5-543C97BFC563}" srcOrd="0" destOrd="0" presId="urn:microsoft.com/office/officeart/2005/8/layout/hChevron3"/>
    <dgm:cxn modelId="{7D656E2C-67AD-48AF-AA7F-5C8BD86289C3}" type="presParOf" srcId="{BCA38184-88B7-0A4E-9BDE-3647101C55C4}" destId="{FC5C0F8B-DFE8-D54E-92ED-195305944E92}" srcOrd="1" destOrd="0" presId="urn:microsoft.com/office/officeart/2005/8/layout/hChevron3"/>
    <dgm:cxn modelId="{A29D0CA3-E528-4BC2-B324-3AE5D18B86D5}" type="presParOf" srcId="{BCA38184-88B7-0A4E-9BDE-3647101C55C4}" destId="{754D48F9-252D-1E43-8B43-B929FC568361}" srcOrd="2" destOrd="0" presId="urn:microsoft.com/office/officeart/2005/8/layout/hChevron3"/>
    <dgm:cxn modelId="{2C11553F-ED55-4633-A78F-A318233CE52A}" type="presParOf" srcId="{BCA38184-88B7-0A4E-9BDE-3647101C55C4}" destId="{0A474768-3D37-794F-8261-37838C371F57}" srcOrd="3" destOrd="0" presId="urn:microsoft.com/office/officeart/2005/8/layout/hChevron3"/>
    <dgm:cxn modelId="{8C83AA49-42A2-4E14-B83F-CB6C017642EA}" type="presParOf" srcId="{BCA38184-88B7-0A4E-9BDE-3647101C55C4}" destId="{F787F721-4072-F548-BC26-412FC7DA21B3}" srcOrd="4" destOrd="0" presId="urn:microsoft.com/office/officeart/2005/8/layout/hChevron3"/>
    <dgm:cxn modelId="{AEF591CA-C8E3-434A-9683-70DE33284E81}" type="presParOf" srcId="{BCA38184-88B7-0A4E-9BDE-3647101C55C4}" destId="{CB4FAC68-8062-3547-ABF1-99C00E35B8D1}" srcOrd="5" destOrd="0" presId="urn:microsoft.com/office/officeart/2005/8/layout/hChevron3"/>
    <dgm:cxn modelId="{DDD4E4AA-AB8D-4D9C-88CB-06759CE1344C}"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chemeClr val="tx2"/>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F97FADFE-C039-42EB-870D-C1F3053486D5}" type="presOf" srcId="{451A313B-D232-1B49-839D-74B7BC45C179}" destId="{F787F721-4072-F548-BC26-412FC7DA21B3}" srcOrd="0" destOrd="0" presId="urn:microsoft.com/office/officeart/2005/8/layout/hChevron3"/>
    <dgm:cxn modelId="{21E2C202-2D62-482A-B83C-A7A22C2FE365}" type="presOf" srcId="{23869802-D36C-A141-8091-AC658F8D6D24}" destId="{BCA38184-88B7-0A4E-9BDE-3647101C55C4}" srcOrd="0" destOrd="0" presId="urn:microsoft.com/office/officeart/2005/8/layout/hChevron3"/>
    <dgm:cxn modelId="{698A9840-1040-4898-8895-6C8E93A30AE0}" type="presOf" srcId="{9F41D33B-F459-0F45-8B9C-D0D05D3F2406}" destId="{3C8EA13E-8986-3A47-A72B-2A76A0AE91C0}"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1D6980CC-EE3D-43CE-8FC8-D02CC3D38420}" type="presOf" srcId="{98696F03-94B4-0B44-A32C-C127AEF6FA1E}" destId="{C2B06645-FB9E-E945-93D5-543C97BFC563}" srcOrd="0" destOrd="0" presId="urn:microsoft.com/office/officeart/2005/8/layout/hChevron3"/>
    <dgm:cxn modelId="{D77F4C55-CDCD-4B13-AB9F-D006684D3B39}" type="presOf" srcId="{8C004DD0-9709-9A4A-8102-48E7039B7A6B}" destId="{754D48F9-252D-1E43-8B43-B929FC568361}"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CA833DE8-FA35-4C26-9DBE-A1C7A29CD629}" type="presParOf" srcId="{BCA38184-88B7-0A4E-9BDE-3647101C55C4}" destId="{C2B06645-FB9E-E945-93D5-543C97BFC563}" srcOrd="0" destOrd="0" presId="urn:microsoft.com/office/officeart/2005/8/layout/hChevron3"/>
    <dgm:cxn modelId="{B2BBB9B3-28F0-402C-897C-93CCC3B3FE09}" type="presParOf" srcId="{BCA38184-88B7-0A4E-9BDE-3647101C55C4}" destId="{FC5C0F8B-DFE8-D54E-92ED-195305944E92}" srcOrd="1" destOrd="0" presId="urn:microsoft.com/office/officeart/2005/8/layout/hChevron3"/>
    <dgm:cxn modelId="{05810BCE-8606-4EB6-B18D-CC4B5FB13BD1}" type="presParOf" srcId="{BCA38184-88B7-0A4E-9BDE-3647101C55C4}" destId="{754D48F9-252D-1E43-8B43-B929FC568361}" srcOrd="2" destOrd="0" presId="urn:microsoft.com/office/officeart/2005/8/layout/hChevron3"/>
    <dgm:cxn modelId="{7D7E165F-D557-4559-93E1-ABD5D0AF2EBD}" type="presParOf" srcId="{BCA38184-88B7-0A4E-9BDE-3647101C55C4}" destId="{0A474768-3D37-794F-8261-37838C371F57}" srcOrd="3" destOrd="0" presId="urn:microsoft.com/office/officeart/2005/8/layout/hChevron3"/>
    <dgm:cxn modelId="{012CB80C-2BDA-4EE3-B780-8F3C1B85D0FB}" type="presParOf" srcId="{BCA38184-88B7-0A4E-9BDE-3647101C55C4}" destId="{F787F721-4072-F548-BC26-412FC7DA21B3}" srcOrd="4" destOrd="0" presId="urn:microsoft.com/office/officeart/2005/8/layout/hChevron3"/>
    <dgm:cxn modelId="{199E2E10-6A90-41C4-9A5A-3700BC006792}" type="presParOf" srcId="{BCA38184-88B7-0A4E-9BDE-3647101C55C4}" destId="{CB4FAC68-8062-3547-ABF1-99C00E35B8D1}" srcOrd="5" destOrd="0" presId="urn:microsoft.com/office/officeart/2005/8/layout/hChevron3"/>
    <dgm:cxn modelId="{DBF882FC-7559-4CA0-80F0-E00E8BF0534C}"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chemeClr val="tx2"/>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E4858F34-8004-430C-A787-58714794ADDC}" type="presOf" srcId="{451A313B-D232-1B49-839D-74B7BC45C179}" destId="{F787F721-4072-F548-BC26-412FC7DA21B3}" srcOrd="0" destOrd="0" presId="urn:microsoft.com/office/officeart/2005/8/layout/hChevron3"/>
    <dgm:cxn modelId="{E96B33B0-C9E6-4BAC-86C9-2BCBF2B178B8}" type="presOf" srcId="{23869802-D36C-A141-8091-AC658F8D6D24}" destId="{BCA38184-88B7-0A4E-9BDE-3647101C55C4}" srcOrd="0" destOrd="0" presId="urn:microsoft.com/office/officeart/2005/8/layout/hChevron3"/>
    <dgm:cxn modelId="{54FF4E54-B127-464E-90C6-1162114BAC61}" type="presOf" srcId="{98696F03-94B4-0B44-A32C-C127AEF6FA1E}" destId="{C2B06645-FB9E-E945-93D5-543C97BFC56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2B0FAF96-BA00-4BDB-8BC1-97765A8D3EDB}" type="presOf" srcId="{9F41D33B-F459-0F45-8B9C-D0D05D3F2406}" destId="{3C8EA13E-8986-3A47-A72B-2A76A0AE91C0}" srcOrd="0" destOrd="0" presId="urn:microsoft.com/office/officeart/2005/8/layout/hChevron3"/>
    <dgm:cxn modelId="{9264B743-B1DA-4594-BFE3-8ABC4919CE42}" type="presOf" srcId="{8C004DD0-9709-9A4A-8102-48E7039B7A6B}" destId="{754D48F9-252D-1E43-8B43-B929FC568361}"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5AE9678C-3F07-4427-A4A6-D35EE1FED7E2}" type="presParOf" srcId="{BCA38184-88B7-0A4E-9BDE-3647101C55C4}" destId="{C2B06645-FB9E-E945-93D5-543C97BFC563}" srcOrd="0" destOrd="0" presId="urn:microsoft.com/office/officeart/2005/8/layout/hChevron3"/>
    <dgm:cxn modelId="{45839398-B2B2-4179-B802-1D4382334B47}" type="presParOf" srcId="{BCA38184-88B7-0A4E-9BDE-3647101C55C4}" destId="{FC5C0F8B-DFE8-D54E-92ED-195305944E92}" srcOrd="1" destOrd="0" presId="urn:microsoft.com/office/officeart/2005/8/layout/hChevron3"/>
    <dgm:cxn modelId="{CBF588E2-1964-489C-A5F3-C49BF8006D4D}" type="presParOf" srcId="{BCA38184-88B7-0A4E-9BDE-3647101C55C4}" destId="{754D48F9-252D-1E43-8B43-B929FC568361}" srcOrd="2" destOrd="0" presId="urn:microsoft.com/office/officeart/2005/8/layout/hChevron3"/>
    <dgm:cxn modelId="{8AF94313-7062-4795-BD12-0730C0768B31}" type="presParOf" srcId="{BCA38184-88B7-0A4E-9BDE-3647101C55C4}" destId="{0A474768-3D37-794F-8261-37838C371F57}" srcOrd="3" destOrd="0" presId="urn:microsoft.com/office/officeart/2005/8/layout/hChevron3"/>
    <dgm:cxn modelId="{9A590859-C764-49FF-B173-A623D9C69C2F}" type="presParOf" srcId="{BCA38184-88B7-0A4E-9BDE-3647101C55C4}" destId="{F787F721-4072-F548-BC26-412FC7DA21B3}" srcOrd="4" destOrd="0" presId="urn:microsoft.com/office/officeart/2005/8/layout/hChevron3"/>
    <dgm:cxn modelId="{C5AD7292-4F6C-43F8-AAF6-47012D1EE33E}" type="presParOf" srcId="{BCA38184-88B7-0A4E-9BDE-3647101C55C4}" destId="{CB4FAC68-8062-3547-ABF1-99C00E35B8D1}" srcOrd="5" destOrd="0" presId="urn:microsoft.com/office/officeart/2005/8/layout/hChevron3"/>
    <dgm:cxn modelId="{1CFBC45F-AED3-4A03-B1AE-3ABA1D1D11DA}"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A8F50D7-E6A8-47B9-9A42-2E64179092E3}" type="doc">
      <dgm:prSet loTypeId="urn:microsoft.com/office/officeart/2005/8/layout/hList3" loCatId="list" qsTypeId="urn:microsoft.com/office/officeart/2005/8/quickstyle/simple4" qsCatId="simple" csTypeId="urn:microsoft.com/office/officeart/2005/8/colors/colorful1#6" csCatId="colorful" phldr="1"/>
      <dgm:spPr/>
      <dgm:t>
        <a:bodyPr/>
        <a:lstStyle/>
        <a:p>
          <a:endParaRPr lang="es-ES"/>
        </a:p>
      </dgm:t>
    </dgm:pt>
    <dgm:pt modelId="{8B3D46D4-13EE-4625-907D-EF14285A993B}">
      <dgm:prSet phldrT="[Texto]"/>
      <dgm:spPr/>
      <dgm:t>
        <a:bodyPr/>
        <a:lstStyle/>
        <a:p>
          <a:r>
            <a:rPr lang="es-ES_tradnl" dirty="0" smtClean="0"/>
            <a:t> </a:t>
          </a:r>
          <a:endParaRPr lang="es-ES" dirty="0"/>
        </a:p>
      </dgm:t>
    </dgm:pt>
    <dgm:pt modelId="{4CE767AE-2E33-45FA-9228-2A1AF6BB0399}" type="parTrans" cxnId="{9549E79A-9FDC-49E2-AEF9-3ED6E729A463}">
      <dgm:prSet/>
      <dgm:spPr/>
      <dgm:t>
        <a:bodyPr/>
        <a:lstStyle/>
        <a:p>
          <a:endParaRPr lang="es-ES"/>
        </a:p>
      </dgm:t>
    </dgm:pt>
    <dgm:pt modelId="{FDFE4946-62B9-483F-8AC0-54C0D29B796E}" type="sibTrans" cxnId="{9549E79A-9FDC-49E2-AEF9-3ED6E729A463}">
      <dgm:prSet/>
      <dgm:spPr/>
      <dgm:t>
        <a:bodyPr/>
        <a:lstStyle/>
        <a:p>
          <a:endParaRPr lang="es-ES"/>
        </a:p>
      </dgm:t>
    </dgm:pt>
    <dgm:pt modelId="{3D807AD1-EA71-468E-B1EC-03253DCB021A}">
      <dgm:prSet phldrT="[Texto]"/>
      <dgm:spPr/>
      <dgm:t>
        <a:bodyPr/>
        <a:lstStyle/>
        <a:p>
          <a:r>
            <a:rPr lang="es-ES_tradnl" dirty="0" smtClean="0"/>
            <a:t> </a:t>
          </a:r>
          <a:endParaRPr lang="es-ES" dirty="0"/>
        </a:p>
      </dgm:t>
    </dgm:pt>
    <dgm:pt modelId="{19DA8DDB-50DA-4496-93B9-AD708B9881E7}" type="parTrans" cxnId="{6FA49EDF-AB77-4D94-BAEF-2E292E58666D}">
      <dgm:prSet/>
      <dgm:spPr/>
      <dgm:t>
        <a:bodyPr/>
        <a:lstStyle/>
        <a:p>
          <a:endParaRPr lang="es-ES"/>
        </a:p>
      </dgm:t>
    </dgm:pt>
    <dgm:pt modelId="{4B6CDD46-E294-4954-8E5D-7639396648E8}" type="sibTrans" cxnId="{6FA49EDF-AB77-4D94-BAEF-2E292E58666D}">
      <dgm:prSet/>
      <dgm:spPr/>
      <dgm:t>
        <a:bodyPr/>
        <a:lstStyle/>
        <a:p>
          <a:endParaRPr lang="es-ES"/>
        </a:p>
      </dgm:t>
    </dgm:pt>
    <dgm:pt modelId="{63145ABF-9B58-44FE-8BE6-6D00E5EFB1EE}">
      <dgm:prSet phldrT="[Texto]"/>
      <dgm:spPr/>
      <dgm:t>
        <a:bodyPr/>
        <a:lstStyle/>
        <a:p>
          <a:r>
            <a:rPr lang="es-ES_tradnl" dirty="0" smtClean="0"/>
            <a:t> </a:t>
          </a:r>
          <a:endParaRPr lang="es-ES" dirty="0"/>
        </a:p>
      </dgm:t>
    </dgm:pt>
    <dgm:pt modelId="{484CB531-7878-487C-9E7E-1AEDDC9D9338}" type="sibTrans" cxnId="{BA1EB17F-DCA1-4CE5-8C90-8335389FF0CD}">
      <dgm:prSet/>
      <dgm:spPr/>
      <dgm:t>
        <a:bodyPr/>
        <a:lstStyle/>
        <a:p>
          <a:endParaRPr lang="es-ES"/>
        </a:p>
      </dgm:t>
    </dgm:pt>
    <dgm:pt modelId="{F884FAE3-B722-4974-B5F0-4F834B85044B}" type="parTrans" cxnId="{BA1EB17F-DCA1-4CE5-8C90-8335389FF0CD}">
      <dgm:prSet/>
      <dgm:spPr/>
      <dgm:t>
        <a:bodyPr/>
        <a:lstStyle/>
        <a:p>
          <a:endParaRPr lang="es-ES"/>
        </a:p>
      </dgm:t>
    </dgm:pt>
    <dgm:pt modelId="{93B8A984-E89D-4737-A996-FC9DA9D31144}">
      <dgm:prSet phldrT="[Texto]" custT="1"/>
      <dgm:spPr>
        <a:noFill/>
      </dgm:spPr>
      <dgm:t>
        <a:bodyPr/>
        <a:lstStyle/>
        <a:p>
          <a:endParaRPr lang="es-ES" sz="2400" b="1" dirty="0">
            <a:solidFill>
              <a:schemeClr val="tx1"/>
            </a:solidFill>
            <a:effectLst/>
          </a:endParaRPr>
        </a:p>
      </dgm:t>
    </dgm:pt>
    <dgm:pt modelId="{AC102C97-E537-49E1-9CF6-059A676E895F}" type="sibTrans" cxnId="{DFC4FAC0-6029-4293-B0A3-BCC3E2BD0107}">
      <dgm:prSet/>
      <dgm:spPr/>
      <dgm:t>
        <a:bodyPr/>
        <a:lstStyle/>
        <a:p>
          <a:endParaRPr lang="es-ES"/>
        </a:p>
      </dgm:t>
    </dgm:pt>
    <dgm:pt modelId="{4C4FD36E-10F5-454F-9FC5-8172FA94F6C0}" type="parTrans" cxnId="{DFC4FAC0-6029-4293-B0A3-BCC3E2BD0107}">
      <dgm:prSet/>
      <dgm:spPr/>
      <dgm:t>
        <a:bodyPr/>
        <a:lstStyle/>
        <a:p>
          <a:endParaRPr lang="es-ES"/>
        </a:p>
      </dgm:t>
    </dgm:pt>
    <dgm:pt modelId="{34362FEC-ABA6-4C59-B858-86BB1807D3D2}" type="pres">
      <dgm:prSet presAssocID="{1A8F50D7-E6A8-47B9-9A42-2E64179092E3}" presName="composite" presStyleCnt="0">
        <dgm:presLayoutVars>
          <dgm:chMax val="1"/>
          <dgm:dir/>
          <dgm:resizeHandles val="exact"/>
        </dgm:presLayoutVars>
      </dgm:prSet>
      <dgm:spPr/>
      <dgm:t>
        <a:bodyPr/>
        <a:lstStyle/>
        <a:p>
          <a:endParaRPr lang="es-ES"/>
        </a:p>
      </dgm:t>
    </dgm:pt>
    <dgm:pt modelId="{19252A23-52B2-42A1-86A6-49C5C99F1EDF}" type="pres">
      <dgm:prSet presAssocID="{93B8A984-E89D-4737-A996-FC9DA9D31144}" presName="roof" presStyleLbl="dkBgShp" presStyleIdx="0" presStyleCnt="2" custScaleY="10964"/>
      <dgm:spPr/>
      <dgm:t>
        <a:bodyPr/>
        <a:lstStyle/>
        <a:p>
          <a:endParaRPr lang="es-ES"/>
        </a:p>
      </dgm:t>
    </dgm:pt>
    <dgm:pt modelId="{BD22E821-F0BA-407D-A7E1-4CD796083E5F}" type="pres">
      <dgm:prSet presAssocID="{93B8A984-E89D-4737-A996-FC9DA9D31144}" presName="pillars" presStyleCnt="0"/>
      <dgm:spPr/>
    </dgm:pt>
    <dgm:pt modelId="{595D823E-BD81-49FD-BA5E-C250A9E60531}" type="pres">
      <dgm:prSet presAssocID="{93B8A984-E89D-4737-A996-FC9DA9D31144}" presName="pillar1" presStyleLbl="node1" presStyleIdx="0" presStyleCnt="3">
        <dgm:presLayoutVars>
          <dgm:bulletEnabled val="1"/>
        </dgm:presLayoutVars>
      </dgm:prSet>
      <dgm:spPr/>
      <dgm:t>
        <a:bodyPr/>
        <a:lstStyle/>
        <a:p>
          <a:endParaRPr lang="es-ES"/>
        </a:p>
      </dgm:t>
    </dgm:pt>
    <dgm:pt modelId="{8443B461-C268-4E23-94BB-78CFE209DD57}" type="pres">
      <dgm:prSet presAssocID="{8B3D46D4-13EE-4625-907D-EF14285A993B}" presName="pillarX" presStyleLbl="node1" presStyleIdx="1" presStyleCnt="3">
        <dgm:presLayoutVars>
          <dgm:bulletEnabled val="1"/>
        </dgm:presLayoutVars>
      </dgm:prSet>
      <dgm:spPr/>
      <dgm:t>
        <a:bodyPr/>
        <a:lstStyle/>
        <a:p>
          <a:endParaRPr lang="es-ES"/>
        </a:p>
      </dgm:t>
    </dgm:pt>
    <dgm:pt modelId="{3970F88B-AFAF-457A-B4C8-0FA855427CD1}" type="pres">
      <dgm:prSet presAssocID="{3D807AD1-EA71-468E-B1EC-03253DCB021A}" presName="pillarX" presStyleLbl="node1" presStyleIdx="2" presStyleCnt="3">
        <dgm:presLayoutVars>
          <dgm:bulletEnabled val="1"/>
        </dgm:presLayoutVars>
      </dgm:prSet>
      <dgm:spPr/>
      <dgm:t>
        <a:bodyPr/>
        <a:lstStyle/>
        <a:p>
          <a:endParaRPr lang="es-ES"/>
        </a:p>
      </dgm:t>
    </dgm:pt>
    <dgm:pt modelId="{C5EF4F1B-80C7-40DB-9ED0-B468B0925526}" type="pres">
      <dgm:prSet presAssocID="{93B8A984-E89D-4737-A996-FC9DA9D31144}" presName="base" presStyleLbl="dkBgShp" presStyleIdx="1" presStyleCnt="2"/>
      <dgm:spPr>
        <a:noFill/>
      </dgm:spPr>
    </dgm:pt>
  </dgm:ptLst>
  <dgm:cxnLst>
    <dgm:cxn modelId="{5873814B-034D-4907-B3BD-C8F4A9768760}" type="presOf" srcId="{93B8A984-E89D-4737-A996-FC9DA9D31144}" destId="{19252A23-52B2-42A1-86A6-49C5C99F1EDF}" srcOrd="0" destOrd="0" presId="urn:microsoft.com/office/officeart/2005/8/layout/hList3"/>
    <dgm:cxn modelId="{6FA49EDF-AB77-4D94-BAEF-2E292E58666D}" srcId="{93B8A984-E89D-4737-A996-FC9DA9D31144}" destId="{3D807AD1-EA71-468E-B1EC-03253DCB021A}" srcOrd="2" destOrd="0" parTransId="{19DA8DDB-50DA-4496-93B9-AD708B9881E7}" sibTransId="{4B6CDD46-E294-4954-8E5D-7639396648E8}"/>
    <dgm:cxn modelId="{E05C3C96-9F0B-4EB8-BF3B-B09A842209F0}" type="presOf" srcId="{8B3D46D4-13EE-4625-907D-EF14285A993B}" destId="{8443B461-C268-4E23-94BB-78CFE209DD57}" srcOrd="0" destOrd="0" presId="urn:microsoft.com/office/officeart/2005/8/layout/hList3"/>
    <dgm:cxn modelId="{DFC4FAC0-6029-4293-B0A3-BCC3E2BD0107}" srcId="{1A8F50D7-E6A8-47B9-9A42-2E64179092E3}" destId="{93B8A984-E89D-4737-A996-FC9DA9D31144}" srcOrd="0" destOrd="0" parTransId="{4C4FD36E-10F5-454F-9FC5-8172FA94F6C0}" sibTransId="{AC102C97-E537-49E1-9CF6-059A676E895F}"/>
    <dgm:cxn modelId="{643D444A-BCE8-47CD-8E6A-9E17F1F522F5}" type="presOf" srcId="{63145ABF-9B58-44FE-8BE6-6D00E5EFB1EE}" destId="{595D823E-BD81-49FD-BA5E-C250A9E60531}" srcOrd="0" destOrd="0" presId="urn:microsoft.com/office/officeart/2005/8/layout/hList3"/>
    <dgm:cxn modelId="{20F84372-EF29-4DC4-B1EF-D04C81751325}" type="presOf" srcId="{3D807AD1-EA71-468E-B1EC-03253DCB021A}" destId="{3970F88B-AFAF-457A-B4C8-0FA855427CD1}" srcOrd="0" destOrd="0" presId="urn:microsoft.com/office/officeart/2005/8/layout/hList3"/>
    <dgm:cxn modelId="{E2BB940C-69BF-4F76-B367-8CFB80EC96E1}" type="presOf" srcId="{1A8F50D7-E6A8-47B9-9A42-2E64179092E3}" destId="{34362FEC-ABA6-4C59-B858-86BB1807D3D2}" srcOrd="0" destOrd="0" presId="urn:microsoft.com/office/officeart/2005/8/layout/hList3"/>
    <dgm:cxn modelId="{BA1EB17F-DCA1-4CE5-8C90-8335389FF0CD}" srcId="{93B8A984-E89D-4737-A996-FC9DA9D31144}" destId="{63145ABF-9B58-44FE-8BE6-6D00E5EFB1EE}" srcOrd="0" destOrd="0" parTransId="{F884FAE3-B722-4974-B5F0-4F834B85044B}" sibTransId="{484CB531-7878-487C-9E7E-1AEDDC9D9338}"/>
    <dgm:cxn modelId="{9549E79A-9FDC-49E2-AEF9-3ED6E729A463}" srcId="{93B8A984-E89D-4737-A996-FC9DA9D31144}" destId="{8B3D46D4-13EE-4625-907D-EF14285A993B}" srcOrd="1" destOrd="0" parTransId="{4CE767AE-2E33-45FA-9228-2A1AF6BB0399}" sibTransId="{FDFE4946-62B9-483F-8AC0-54C0D29B796E}"/>
    <dgm:cxn modelId="{62D7596C-81BA-44F8-9409-9D39D94890C3}" type="presParOf" srcId="{34362FEC-ABA6-4C59-B858-86BB1807D3D2}" destId="{19252A23-52B2-42A1-86A6-49C5C99F1EDF}" srcOrd="0" destOrd="0" presId="urn:microsoft.com/office/officeart/2005/8/layout/hList3"/>
    <dgm:cxn modelId="{7DA98813-3660-4782-B0E8-3279F488ED0C}" type="presParOf" srcId="{34362FEC-ABA6-4C59-B858-86BB1807D3D2}" destId="{BD22E821-F0BA-407D-A7E1-4CD796083E5F}" srcOrd="1" destOrd="0" presId="urn:microsoft.com/office/officeart/2005/8/layout/hList3"/>
    <dgm:cxn modelId="{7C53A3CD-1A92-4693-AC0B-28FE170686FA}" type="presParOf" srcId="{BD22E821-F0BA-407D-A7E1-4CD796083E5F}" destId="{595D823E-BD81-49FD-BA5E-C250A9E60531}" srcOrd="0" destOrd="0" presId="urn:microsoft.com/office/officeart/2005/8/layout/hList3"/>
    <dgm:cxn modelId="{86D7CA83-FD03-4EBD-923F-8A9BF13F3554}" type="presParOf" srcId="{BD22E821-F0BA-407D-A7E1-4CD796083E5F}" destId="{8443B461-C268-4E23-94BB-78CFE209DD57}" srcOrd="1" destOrd="0" presId="urn:microsoft.com/office/officeart/2005/8/layout/hList3"/>
    <dgm:cxn modelId="{407309D4-69C2-4C1D-AF43-81C7655B9FF6}" type="presParOf" srcId="{BD22E821-F0BA-407D-A7E1-4CD796083E5F}" destId="{3970F88B-AFAF-457A-B4C8-0FA855427CD1}" srcOrd="2" destOrd="0" presId="urn:microsoft.com/office/officeart/2005/8/layout/hList3"/>
    <dgm:cxn modelId="{CB2A19D3-7AA3-4CB8-A066-B058F45931DC}" type="presParOf" srcId="{34362FEC-ABA6-4C59-B858-86BB1807D3D2}" destId="{C5EF4F1B-80C7-40DB-9ED0-B468B092552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C0EA1F-E098-46B0-A3A4-AE01E6C5983A}" type="doc">
      <dgm:prSet loTypeId="urn:microsoft.com/office/officeart/2005/8/layout/equation1" loCatId="relationship" qsTypeId="urn:microsoft.com/office/officeart/2005/8/quickstyle/simple4" qsCatId="simple" csTypeId="urn:microsoft.com/office/officeart/2005/8/colors/colorful1#1" csCatId="colorful" phldr="1"/>
      <dgm:spPr/>
      <dgm:t>
        <a:bodyPr/>
        <a:lstStyle/>
        <a:p>
          <a:endParaRPr lang="es-ES"/>
        </a:p>
      </dgm:t>
    </dgm:pt>
    <dgm:pt modelId="{56B01D7C-E500-42D3-AD5D-7F4C812F0ABE}">
      <dgm:prSet phldrT="[Texto]"/>
      <dgm:spPr/>
      <dgm:t>
        <a:bodyPr/>
        <a:lstStyle/>
        <a:p>
          <a:r>
            <a:rPr lang="es-ES_tradnl" dirty="0" smtClean="0"/>
            <a:t>Programación Imperativa</a:t>
          </a:r>
          <a:endParaRPr lang="es-ES" dirty="0"/>
        </a:p>
      </dgm:t>
    </dgm:pt>
    <dgm:pt modelId="{ADDD2C31-EAB5-4A1D-BF9B-1500AA31DFC4}" type="parTrans" cxnId="{4FE6BEA0-9D8F-49C9-834B-F6886A7D6C03}">
      <dgm:prSet/>
      <dgm:spPr/>
      <dgm:t>
        <a:bodyPr/>
        <a:lstStyle/>
        <a:p>
          <a:endParaRPr lang="es-ES"/>
        </a:p>
      </dgm:t>
    </dgm:pt>
    <dgm:pt modelId="{11B14FB1-0065-4BBF-A4E7-265FDCE84918}" type="sibTrans" cxnId="{4FE6BEA0-9D8F-49C9-834B-F6886A7D6C03}">
      <dgm:prSet/>
      <dgm:spPr/>
      <dgm:t>
        <a:bodyPr/>
        <a:lstStyle/>
        <a:p>
          <a:endParaRPr lang="es-ES"/>
        </a:p>
      </dgm:t>
    </dgm:pt>
    <dgm:pt modelId="{2E3B2934-04AF-4902-9944-7225F36A53CE}">
      <dgm:prSet phldrT="[Texto]"/>
      <dgm:spPr/>
      <dgm:t>
        <a:bodyPr/>
        <a:lstStyle/>
        <a:p>
          <a:r>
            <a:rPr lang="es-ES_tradnl" dirty="0" smtClean="0"/>
            <a:t>Programación OO</a:t>
          </a:r>
          <a:endParaRPr lang="es-ES" dirty="0"/>
        </a:p>
      </dgm:t>
    </dgm:pt>
    <dgm:pt modelId="{0905A530-18B8-4F9A-961B-83A814E3A375}" type="parTrans" cxnId="{06B8179E-ADE5-4B66-94A1-B35DC2A431DE}">
      <dgm:prSet/>
      <dgm:spPr/>
      <dgm:t>
        <a:bodyPr/>
        <a:lstStyle/>
        <a:p>
          <a:endParaRPr lang="es-ES"/>
        </a:p>
      </dgm:t>
    </dgm:pt>
    <dgm:pt modelId="{EFAD66DC-14B7-4C0E-A457-EC04E069116D}" type="sibTrans" cxnId="{06B8179E-ADE5-4B66-94A1-B35DC2A431DE}">
      <dgm:prSet/>
      <dgm:spPr/>
      <dgm:t>
        <a:bodyPr/>
        <a:lstStyle/>
        <a:p>
          <a:endParaRPr lang="es-ES"/>
        </a:p>
      </dgm:t>
    </dgm:pt>
    <dgm:pt modelId="{AC2148F6-BD58-4B5A-9782-1223D181DE82}">
      <dgm:prSet phldrT="[Texto]" custT="1"/>
      <dgm:spPr/>
      <dgm:t>
        <a:bodyPr/>
        <a:lstStyle/>
        <a:p>
          <a:r>
            <a:rPr lang="es-ES_tradnl" sz="4000" dirty="0" smtClean="0"/>
            <a:t>F#</a:t>
          </a:r>
          <a:endParaRPr lang="es-ES" sz="4000" dirty="0"/>
        </a:p>
      </dgm:t>
    </dgm:pt>
    <dgm:pt modelId="{45DB9D86-9CB7-41A1-AF0F-1F961B52DA0B}" type="parTrans" cxnId="{38DF0934-1068-4137-B535-ED52C6A18691}">
      <dgm:prSet/>
      <dgm:spPr/>
      <dgm:t>
        <a:bodyPr/>
        <a:lstStyle/>
        <a:p>
          <a:endParaRPr lang="es-ES"/>
        </a:p>
      </dgm:t>
    </dgm:pt>
    <dgm:pt modelId="{BAD8BDE0-2D80-4770-87B9-F14B02C75A07}" type="sibTrans" cxnId="{38DF0934-1068-4137-B535-ED52C6A18691}">
      <dgm:prSet/>
      <dgm:spPr/>
      <dgm:t>
        <a:bodyPr/>
        <a:lstStyle/>
        <a:p>
          <a:endParaRPr lang="es-ES"/>
        </a:p>
      </dgm:t>
    </dgm:pt>
    <dgm:pt modelId="{328FA12C-B7CA-4FD4-9B05-A95EEF460CD9}">
      <dgm:prSet custT="1"/>
      <dgm:spPr/>
      <dgm:t>
        <a:bodyPr/>
        <a:lstStyle/>
        <a:p>
          <a:r>
            <a:rPr lang="es-ES_tradnl" sz="1200" dirty="0" smtClean="0"/>
            <a:t>Programación Funcional</a:t>
          </a:r>
          <a:endParaRPr lang="es-ES" sz="1200" dirty="0"/>
        </a:p>
      </dgm:t>
    </dgm:pt>
    <dgm:pt modelId="{2DA9C0BA-00D6-49BB-9023-B5FA608CCB9A}" type="parTrans" cxnId="{4D798D1E-8DE0-4D61-B4B1-6CA1DA1376B3}">
      <dgm:prSet/>
      <dgm:spPr/>
      <dgm:t>
        <a:bodyPr/>
        <a:lstStyle/>
        <a:p>
          <a:endParaRPr lang="es-ES"/>
        </a:p>
      </dgm:t>
    </dgm:pt>
    <dgm:pt modelId="{7BC67B93-3CA5-4ACB-BE73-A8F4F70377CC}" type="sibTrans" cxnId="{4D798D1E-8DE0-4D61-B4B1-6CA1DA1376B3}">
      <dgm:prSet/>
      <dgm:spPr/>
      <dgm:t>
        <a:bodyPr/>
        <a:lstStyle/>
        <a:p>
          <a:endParaRPr lang="es-ES"/>
        </a:p>
      </dgm:t>
    </dgm:pt>
    <dgm:pt modelId="{291FF23E-2738-4ECE-A7EC-D8B887D37F2B}" type="pres">
      <dgm:prSet presAssocID="{65C0EA1F-E098-46B0-A3A4-AE01E6C5983A}" presName="linearFlow" presStyleCnt="0">
        <dgm:presLayoutVars>
          <dgm:dir/>
          <dgm:resizeHandles val="exact"/>
        </dgm:presLayoutVars>
      </dgm:prSet>
      <dgm:spPr/>
      <dgm:t>
        <a:bodyPr/>
        <a:lstStyle/>
        <a:p>
          <a:endParaRPr lang="es-ES"/>
        </a:p>
      </dgm:t>
    </dgm:pt>
    <dgm:pt modelId="{C460B3D5-D9D8-40CA-B3DA-8C78343A79E7}" type="pres">
      <dgm:prSet presAssocID="{328FA12C-B7CA-4FD4-9B05-A95EEF460CD9}" presName="node" presStyleLbl="node1" presStyleIdx="0" presStyleCnt="4">
        <dgm:presLayoutVars>
          <dgm:bulletEnabled val="1"/>
        </dgm:presLayoutVars>
      </dgm:prSet>
      <dgm:spPr/>
      <dgm:t>
        <a:bodyPr/>
        <a:lstStyle/>
        <a:p>
          <a:endParaRPr lang="es-ES"/>
        </a:p>
      </dgm:t>
    </dgm:pt>
    <dgm:pt modelId="{E7A35FCD-05C8-4DB8-94FB-F38F7CE0AA6D}" type="pres">
      <dgm:prSet presAssocID="{7BC67B93-3CA5-4ACB-BE73-A8F4F70377CC}" presName="spacerL" presStyleCnt="0"/>
      <dgm:spPr/>
    </dgm:pt>
    <dgm:pt modelId="{8310908A-63DA-422B-BEB6-23BADFDA0815}" type="pres">
      <dgm:prSet presAssocID="{7BC67B93-3CA5-4ACB-BE73-A8F4F70377CC}" presName="sibTrans" presStyleLbl="sibTrans2D1" presStyleIdx="0" presStyleCnt="3"/>
      <dgm:spPr/>
      <dgm:t>
        <a:bodyPr/>
        <a:lstStyle/>
        <a:p>
          <a:endParaRPr lang="es-ES"/>
        </a:p>
      </dgm:t>
    </dgm:pt>
    <dgm:pt modelId="{C3D4D7F3-EB86-4EF3-9742-FC75434391B8}" type="pres">
      <dgm:prSet presAssocID="{7BC67B93-3CA5-4ACB-BE73-A8F4F70377CC}" presName="spacerR" presStyleCnt="0"/>
      <dgm:spPr/>
    </dgm:pt>
    <dgm:pt modelId="{63F16AE8-9B2B-4437-90E0-F333C34B4601}" type="pres">
      <dgm:prSet presAssocID="{56B01D7C-E500-42D3-AD5D-7F4C812F0ABE}" presName="node" presStyleLbl="node1" presStyleIdx="1" presStyleCnt="4">
        <dgm:presLayoutVars>
          <dgm:bulletEnabled val="1"/>
        </dgm:presLayoutVars>
      </dgm:prSet>
      <dgm:spPr/>
      <dgm:t>
        <a:bodyPr/>
        <a:lstStyle/>
        <a:p>
          <a:endParaRPr lang="es-ES"/>
        </a:p>
      </dgm:t>
    </dgm:pt>
    <dgm:pt modelId="{D80DCF36-5072-4209-A025-5F136E13AA64}" type="pres">
      <dgm:prSet presAssocID="{11B14FB1-0065-4BBF-A4E7-265FDCE84918}" presName="spacerL" presStyleCnt="0"/>
      <dgm:spPr/>
    </dgm:pt>
    <dgm:pt modelId="{CD7B7813-AE4D-4C02-947C-FB317D95D4AD}" type="pres">
      <dgm:prSet presAssocID="{11B14FB1-0065-4BBF-A4E7-265FDCE84918}" presName="sibTrans" presStyleLbl="sibTrans2D1" presStyleIdx="1" presStyleCnt="3"/>
      <dgm:spPr/>
      <dgm:t>
        <a:bodyPr/>
        <a:lstStyle/>
        <a:p>
          <a:endParaRPr lang="es-ES"/>
        </a:p>
      </dgm:t>
    </dgm:pt>
    <dgm:pt modelId="{F8994EE4-ABFA-4F1E-935E-2DA8DE7BBBBB}" type="pres">
      <dgm:prSet presAssocID="{11B14FB1-0065-4BBF-A4E7-265FDCE84918}" presName="spacerR" presStyleCnt="0"/>
      <dgm:spPr/>
    </dgm:pt>
    <dgm:pt modelId="{A2E44FAE-B77D-41EE-B902-1DE32F248538}" type="pres">
      <dgm:prSet presAssocID="{2E3B2934-04AF-4902-9944-7225F36A53CE}" presName="node" presStyleLbl="node1" presStyleIdx="2" presStyleCnt="4">
        <dgm:presLayoutVars>
          <dgm:bulletEnabled val="1"/>
        </dgm:presLayoutVars>
      </dgm:prSet>
      <dgm:spPr/>
      <dgm:t>
        <a:bodyPr/>
        <a:lstStyle/>
        <a:p>
          <a:endParaRPr lang="es-ES"/>
        </a:p>
      </dgm:t>
    </dgm:pt>
    <dgm:pt modelId="{9237A8B3-A6F6-4421-AF83-F3042D8789D7}" type="pres">
      <dgm:prSet presAssocID="{EFAD66DC-14B7-4C0E-A457-EC04E069116D}" presName="spacerL" presStyleCnt="0"/>
      <dgm:spPr/>
    </dgm:pt>
    <dgm:pt modelId="{9FABECF0-5BE2-40FD-AC27-E3CA7253E3BC}" type="pres">
      <dgm:prSet presAssocID="{EFAD66DC-14B7-4C0E-A457-EC04E069116D}" presName="sibTrans" presStyleLbl="sibTrans2D1" presStyleIdx="2" presStyleCnt="3"/>
      <dgm:spPr/>
      <dgm:t>
        <a:bodyPr/>
        <a:lstStyle/>
        <a:p>
          <a:endParaRPr lang="es-ES"/>
        </a:p>
      </dgm:t>
    </dgm:pt>
    <dgm:pt modelId="{3D00B3B1-4FCA-4F2F-828A-7D6D61AC97A4}" type="pres">
      <dgm:prSet presAssocID="{EFAD66DC-14B7-4C0E-A457-EC04E069116D}" presName="spacerR" presStyleCnt="0"/>
      <dgm:spPr/>
    </dgm:pt>
    <dgm:pt modelId="{1CB7462F-B75B-473F-B019-FBF3F7214967}" type="pres">
      <dgm:prSet presAssocID="{AC2148F6-BD58-4B5A-9782-1223D181DE82}" presName="node" presStyleLbl="node1" presStyleIdx="3" presStyleCnt="4" custScaleX="142468" custScaleY="142468">
        <dgm:presLayoutVars>
          <dgm:bulletEnabled val="1"/>
        </dgm:presLayoutVars>
      </dgm:prSet>
      <dgm:spPr/>
      <dgm:t>
        <a:bodyPr/>
        <a:lstStyle/>
        <a:p>
          <a:endParaRPr lang="es-ES"/>
        </a:p>
      </dgm:t>
    </dgm:pt>
  </dgm:ptLst>
  <dgm:cxnLst>
    <dgm:cxn modelId="{4D798D1E-8DE0-4D61-B4B1-6CA1DA1376B3}" srcId="{65C0EA1F-E098-46B0-A3A4-AE01E6C5983A}" destId="{328FA12C-B7CA-4FD4-9B05-A95EEF460CD9}" srcOrd="0" destOrd="0" parTransId="{2DA9C0BA-00D6-49BB-9023-B5FA608CCB9A}" sibTransId="{7BC67B93-3CA5-4ACB-BE73-A8F4F70377CC}"/>
    <dgm:cxn modelId="{38DF0934-1068-4137-B535-ED52C6A18691}" srcId="{65C0EA1F-E098-46B0-A3A4-AE01E6C5983A}" destId="{AC2148F6-BD58-4B5A-9782-1223D181DE82}" srcOrd="3" destOrd="0" parTransId="{45DB9D86-9CB7-41A1-AF0F-1F961B52DA0B}" sibTransId="{BAD8BDE0-2D80-4770-87B9-F14B02C75A07}"/>
    <dgm:cxn modelId="{B03E040D-8F3E-4A75-9782-ADB16F7187EE}" type="presOf" srcId="{AC2148F6-BD58-4B5A-9782-1223D181DE82}" destId="{1CB7462F-B75B-473F-B019-FBF3F7214967}" srcOrd="0" destOrd="0" presId="urn:microsoft.com/office/officeart/2005/8/layout/equation1"/>
    <dgm:cxn modelId="{A6E025D7-4E1E-498B-9A83-3FA00583D413}" type="presOf" srcId="{2E3B2934-04AF-4902-9944-7225F36A53CE}" destId="{A2E44FAE-B77D-41EE-B902-1DE32F248538}" srcOrd="0" destOrd="0" presId="urn:microsoft.com/office/officeart/2005/8/layout/equation1"/>
    <dgm:cxn modelId="{DA7D8D75-C653-4BD7-B3F4-D6BCCE89DB37}" type="presOf" srcId="{7BC67B93-3CA5-4ACB-BE73-A8F4F70377CC}" destId="{8310908A-63DA-422B-BEB6-23BADFDA0815}" srcOrd="0" destOrd="0" presId="urn:microsoft.com/office/officeart/2005/8/layout/equation1"/>
    <dgm:cxn modelId="{28DA1CF8-7656-4707-A527-566F08FA00E6}" type="presOf" srcId="{65C0EA1F-E098-46B0-A3A4-AE01E6C5983A}" destId="{291FF23E-2738-4ECE-A7EC-D8B887D37F2B}" srcOrd="0" destOrd="0" presId="urn:microsoft.com/office/officeart/2005/8/layout/equation1"/>
    <dgm:cxn modelId="{4240B732-3D64-483A-BFAF-F5F62476E386}" type="presOf" srcId="{328FA12C-B7CA-4FD4-9B05-A95EEF460CD9}" destId="{C460B3D5-D9D8-40CA-B3DA-8C78343A79E7}" srcOrd="0" destOrd="0" presId="urn:microsoft.com/office/officeart/2005/8/layout/equation1"/>
    <dgm:cxn modelId="{4AF4D8EC-3CB6-42E6-915C-CBC471D1F2F4}" type="presOf" srcId="{56B01D7C-E500-42D3-AD5D-7F4C812F0ABE}" destId="{63F16AE8-9B2B-4437-90E0-F333C34B4601}" srcOrd="0" destOrd="0" presId="urn:microsoft.com/office/officeart/2005/8/layout/equation1"/>
    <dgm:cxn modelId="{8DE71912-E75E-48FB-BE65-13BEC7FABFE9}" type="presOf" srcId="{EFAD66DC-14B7-4C0E-A457-EC04E069116D}" destId="{9FABECF0-5BE2-40FD-AC27-E3CA7253E3BC}" srcOrd="0" destOrd="0" presId="urn:microsoft.com/office/officeart/2005/8/layout/equation1"/>
    <dgm:cxn modelId="{4FE6BEA0-9D8F-49C9-834B-F6886A7D6C03}" srcId="{65C0EA1F-E098-46B0-A3A4-AE01E6C5983A}" destId="{56B01D7C-E500-42D3-AD5D-7F4C812F0ABE}" srcOrd="1" destOrd="0" parTransId="{ADDD2C31-EAB5-4A1D-BF9B-1500AA31DFC4}" sibTransId="{11B14FB1-0065-4BBF-A4E7-265FDCE84918}"/>
    <dgm:cxn modelId="{06B8179E-ADE5-4B66-94A1-B35DC2A431DE}" srcId="{65C0EA1F-E098-46B0-A3A4-AE01E6C5983A}" destId="{2E3B2934-04AF-4902-9944-7225F36A53CE}" srcOrd="2" destOrd="0" parTransId="{0905A530-18B8-4F9A-961B-83A814E3A375}" sibTransId="{EFAD66DC-14B7-4C0E-A457-EC04E069116D}"/>
    <dgm:cxn modelId="{C3EF4C92-C13B-4188-BC24-59FCD34E1AA9}" type="presOf" srcId="{11B14FB1-0065-4BBF-A4E7-265FDCE84918}" destId="{CD7B7813-AE4D-4C02-947C-FB317D95D4AD}" srcOrd="0" destOrd="0" presId="urn:microsoft.com/office/officeart/2005/8/layout/equation1"/>
    <dgm:cxn modelId="{FB192469-3EA5-4200-8E8B-C53AEF3599CD}" type="presParOf" srcId="{291FF23E-2738-4ECE-A7EC-D8B887D37F2B}" destId="{C460B3D5-D9D8-40CA-B3DA-8C78343A79E7}" srcOrd="0" destOrd="0" presId="urn:microsoft.com/office/officeart/2005/8/layout/equation1"/>
    <dgm:cxn modelId="{F44AC20D-8C63-46C3-B6E0-799BCA432570}" type="presParOf" srcId="{291FF23E-2738-4ECE-A7EC-D8B887D37F2B}" destId="{E7A35FCD-05C8-4DB8-94FB-F38F7CE0AA6D}" srcOrd="1" destOrd="0" presId="urn:microsoft.com/office/officeart/2005/8/layout/equation1"/>
    <dgm:cxn modelId="{BBF721D4-3F2D-4E84-A9F8-EF6525E715E2}" type="presParOf" srcId="{291FF23E-2738-4ECE-A7EC-D8B887D37F2B}" destId="{8310908A-63DA-422B-BEB6-23BADFDA0815}" srcOrd="2" destOrd="0" presId="urn:microsoft.com/office/officeart/2005/8/layout/equation1"/>
    <dgm:cxn modelId="{CAEAD36D-697A-436A-8A96-7F06EC27281C}" type="presParOf" srcId="{291FF23E-2738-4ECE-A7EC-D8B887D37F2B}" destId="{C3D4D7F3-EB86-4EF3-9742-FC75434391B8}" srcOrd="3" destOrd="0" presId="urn:microsoft.com/office/officeart/2005/8/layout/equation1"/>
    <dgm:cxn modelId="{DB551098-FB3F-4DF3-A2D9-91EA054A9AC7}" type="presParOf" srcId="{291FF23E-2738-4ECE-A7EC-D8B887D37F2B}" destId="{63F16AE8-9B2B-4437-90E0-F333C34B4601}" srcOrd="4" destOrd="0" presId="urn:microsoft.com/office/officeart/2005/8/layout/equation1"/>
    <dgm:cxn modelId="{85ED379E-2FEC-4412-A8ED-93CB698CEC33}" type="presParOf" srcId="{291FF23E-2738-4ECE-A7EC-D8B887D37F2B}" destId="{D80DCF36-5072-4209-A025-5F136E13AA64}" srcOrd="5" destOrd="0" presId="urn:microsoft.com/office/officeart/2005/8/layout/equation1"/>
    <dgm:cxn modelId="{A2920AFC-C005-4918-B65C-D3E6F490CC57}" type="presParOf" srcId="{291FF23E-2738-4ECE-A7EC-D8B887D37F2B}" destId="{CD7B7813-AE4D-4C02-947C-FB317D95D4AD}" srcOrd="6" destOrd="0" presId="urn:microsoft.com/office/officeart/2005/8/layout/equation1"/>
    <dgm:cxn modelId="{3C27A55D-E48D-4945-BC59-77AF80977B86}" type="presParOf" srcId="{291FF23E-2738-4ECE-A7EC-D8B887D37F2B}" destId="{F8994EE4-ABFA-4F1E-935E-2DA8DE7BBBBB}" srcOrd="7" destOrd="0" presId="urn:microsoft.com/office/officeart/2005/8/layout/equation1"/>
    <dgm:cxn modelId="{FDEECB51-D40A-44C1-8EAB-3A5014C38E55}" type="presParOf" srcId="{291FF23E-2738-4ECE-A7EC-D8B887D37F2B}" destId="{A2E44FAE-B77D-41EE-B902-1DE32F248538}" srcOrd="8" destOrd="0" presId="urn:microsoft.com/office/officeart/2005/8/layout/equation1"/>
    <dgm:cxn modelId="{3F4CD3A9-D54F-4563-A02C-1EACFA72CE09}" type="presParOf" srcId="{291FF23E-2738-4ECE-A7EC-D8B887D37F2B}" destId="{9237A8B3-A6F6-4421-AF83-F3042D8789D7}" srcOrd="9" destOrd="0" presId="urn:microsoft.com/office/officeart/2005/8/layout/equation1"/>
    <dgm:cxn modelId="{999656C5-E5C9-46BC-9B21-074FBE7D1146}" type="presParOf" srcId="{291FF23E-2738-4ECE-A7EC-D8B887D37F2B}" destId="{9FABECF0-5BE2-40FD-AC27-E3CA7253E3BC}" srcOrd="10" destOrd="0" presId="urn:microsoft.com/office/officeart/2005/8/layout/equation1"/>
    <dgm:cxn modelId="{960459E4-7B93-4141-8325-B4AD90E80839}" type="presParOf" srcId="{291FF23E-2738-4ECE-A7EC-D8B887D37F2B}" destId="{3D00B3B1-4FCA-4F2F-828A-7D6D61AC97A4}" srcOrd="11" destOrd="0" presId="urn:microsoft.com/office/officeart/2005/8/layout/equation1"/>
    <dgm:cxn modelId="{13301DB5-063E-4760-9990-78D3B08CDC0F}" type="presParOf" srcId="{291FF23E-2738-4ECE-A7EC-D8B887D37F2B}" destId="{1CB7462F-B75B-473F-B019-FBF3F7214967}"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chemeClr val="tx2"/>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515AD6BD-D305-449F-B78F-8244C11A3BE3}" type="presOf" srcId="{9F41D33B-F459-0F45-8B9C-D0D05D3F2406}" destId="{3C8EA13E-8986-3A47-A72B-2A76A0AE91C0}" srcOrd="0" destOrd="0" presId="urn:microsoft.com/office/officeart/2005/8/layout/hChevron3"/>
    <dgm:cxn modelId="{FA26D793-5B33-47A4-B78E-BCB6552E4365}" type="presOf" srcId="{23869802-D36C-A141-8091-AC658F8D6D24}" destId="{BCA38184-88B7-0A4E-9BDE-3647101C55C4}" srcOrd="0" destOrd="0" presId="urn:microsoft.com/office/officeart/2005/8/layout/hChevron3"/>
    <dgm:cxn modelId="{53482611-07D0-4F20-BEF2-8FF29D4B0364}" type="presOf" srcId="{451A313B-D232-1B49-839D-74B7BC45C179}" destId="{F787F721-4072-F548-BC26-412FC7DA21B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57BD5CF4-BB2C-435E-BC1C-D83B6C33AB3A}" type="presOf" srcId="{8C004DD0-9709-9A4A-8102-48E7039B7A6B}" destId="{754D48F9-252D-1E43-8B43-B929FC568361}" srcOrd="0" destOrd="0" presId="urn:microsoft.com/office/officeart/2005/8/layout/hChevron3"/>
    <dgm:cxn modelId="{A084FD3B-2BD1-4465-8B0F-88B113597FC1}" type="presOf" srcId="{98696F03-94B4-0B44-A32C-C127AEF6FA1E}" destId="{C2B06645-FB9E-E945-93D5-543C97BFC56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90F56013-0FF8-450F-8B6E-6A614AFABBA1}" type="presParOf" srcId="{BCA38184-88B7-0A4E-9BDE-3647101C55C4}" destId="{C2B06645-FB9E-E945-93D5-543C97BFC563}" srcOrd="0" destOrd="0" presId="urn:microsoft.com/office/officeart/2005/8/layout/hChevron3"/>
    <dgm:cxn modelId="{FAABEF99-FE51-4A79-90AD-FD5371A608D7}" type="presParOf" srcId="{BCA38184-88B7-0A4E-9BDE-3647101C55C4}" destId="{FC5C0F8B-DFE8-D54E-92ED-195305944E92}" srcOrd="1" destOrd="0" presId="urn:microsoft.com/office/officeart/2005/8/layout/hChevron3"/>
    <dgm:cxn modelId="{442E9C2D-68FB-4D8F-83BC-0F9800D0985A}" type="presParOf" srcId="{BCA38184-88B7-0A4E-9BDE-3647101C55C4}" destId="{754D48F9-252D-1E43-8B43-B929FC568361}" srcOrd="2" destOrd="0" presId="urn:microsoft.com/office/officeart/2005/8/layout/hChevron3"/>
    <dgm:cxn modelId="{F73C875F-CB68-4C7D-939D-7852CA58348A}" type="presParOf" srcId="{BCA38184-88B7-0A4E-9BDE-3647101C55C4}" destId="{0A474768-3D37-794F-8261-37838C371F57}" srcOrd="3" destOrd="0" presId="urn:microsoft.com/office/officeart/2005/8/layout/hChevron3"/>
    <dgm:cxn modelId="{593E7C7E-D249-4883-BA99-B188FA8302C6}" type="presParOf" srcId="{BCA38184-88B7-0A4E-9BDE-3647101C55C4}" destId="{F787F721-4072-F548-BC26-412FC7DA21B3}" srcOrd="4" destOrd="0" presId="urn:microsoft.com/office/officeart/2005/8/layout/hChevron3"/>
    <dgm:cxn modelId="{C9AC9196-A0B1-4AC7-BF3B-291F9A438088}" type="presParOf" srcId="{BCA38184-88B7-0A4E-9BDE-3647101C55C4}" destId="{CB4FAC68-8062-3547-ABF1-99C00E35B8D1}" srcOrd="5" destOrd="0" presId="urn:microsoft.com/office/officeart/2005/8/layout/hChevron3"/>
    <dgm:cxn modelId="{BF55A331-A3B2-457A-9D09-2495E702E279}"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chemeClr val="tx2"/>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CC19D3F0-3E33-4E42-A50C-673DCD8A312D}" type="presOf" srcId="{23869802-D36C-A141-8091-AC658F8D6D24}" destId="{BCA38184-88B7-0A4E-9BDE-3647101C55C4}" srcOrd="0" destOrd="0" presId="urn:microsoft.com/office/officeart/2005/8/layout/hChevron3"/>
    <dgm:cxn modelId="{418A0D33-271A-4709-A60C-E007D7A72651}" type="presOf" srcId="{451A313B-D232-1B49-839D-74B7BC45C179}" destId="{F787F721-4072-F548-BC26-412FC7DA21B3}" srcOrd="0" destOrd="0" presId="urn:microsoft.com/office/officeart/2005/8/layout/hChevron3"/>
    <dgm:cxn modelId="{090C70B1-BC9F-404E-9AB9-AC6D2B160A81}" type="presOf" srcId="{9F41D33B-F459-0F45-8B9C-D0D05D3F2406}" destId="{3C8EA13E-8986-3A47-A72B-2A76A0AE91C0}"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F1CE9FB1-3812-457F-A0DF-D10973648B2D}" type="presOf" srcId="{8C004DD0-9709-9A4A-8102-48E7039B7A6B}" destId="{754D48F9-252D-1E43-8B43-B929FC568361}" srcOrd="0" destOrd="0" presId="urn:microsoft.com/office/officeart/2005/8/layout/hChevron3"/>
    <dgm:cxn modelId="{AA177ADE-A0F1-4E55-9658-082F40A8CBD9}" type="presOf" srcId="{98696F03-94B4-0B44-A32C-C127AEF6FA1E}" destId="{C2B06645-FB9E-E945-93D5-543C97BFC56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53F558C5-14D7-412C-8036-D1D9E8E40906}" type="presParOf" srcId="{BCA38184-88B7-0A4E-9BDE-3647101C55C4}" destId="{C2B06645-FB9E-E945-93D5-543C97BFC563}" srcOrd="0" destOrd="0" presId="urn:microsoft.com/office/officeart/2005/8/layout/hChevron3"/>
    <dgm:cxn modelId="{82EAEA67-882F-4E0D-8F6B-5AA144AFC5BD}" type="presParOf" srcId="{BCA38184-88B7-0A4E-9BDE-3647101C55C4}" destId="{FC5C0F8B-DFE8-D54E-92ED-195305944E92}" srcOrd="1" destOrd="0" presId="urn:microsoft.com/office/officeart/2005/8/layout/hChevron3"/>
    <dgm:cxn modelId="{DEA3136F-7BCF-4EB5-BF10-1A256C5DED95}" type="presParOf" srcId="{BCA38184-88B7-0A4E-9BDE-3647101C55C4}" destId="{754D48F9-252D-1E43-8B43-B929FC568361}" srcOrd="2" destOrd="0" presId="urn:microsoft.com/office/officeart/2005/8/layout/hChevron3"/>
    <dgm:cxn modelId="{0ACB4B32-1306-4238-B90E-A29DAF6D5B04}" type="presParOf" srcId="{BCA38184-88B7-0A4E-9BDE-3647101C55C4}" destId="{0A474768-3D37-794F-8261-37838C371F57}" srcOrd="3" destOrd="0" presId="urn:microsoft.com/office/officeart/2005/8/layout/hChevron3"/>
    <dgm:cxn modelId="{29995352-9EEE-4D74-8036-994B0F01A592}" type="presParOf" srcId="{BCA38184-88B7-0A4E-9BDE-3647101C55C4}" destId="{F787F721-4072-F548-BC26-412FC7DA21B3}" srcOrd="4" destOrd="0" presId="urn:microsoft.com/office/officeart/2005/8/layout/hChevron3"/>
    <dgm:cxn modelId="{8AF6EA87-8B2C-44C3-887B-78421AB4076C}" type="presParOf" srcId="{BCA38184-88B7-0A4E-9BDE-3647101C55C4}" destId="{CB4FAC68-8062-3547-ABF1-99C00E35B8D1}" srcOrd="5" destOrd="0" presId="urn:microsoft.com/office/officeart/2005/8/layout/hChevron3"/>
    <dgm:cxn modelId="{AC44036E-4C63-4CF2-9DC8-C2B7A520A1CA}"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chemeClr val="tx2"/>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61A04830-F084-47DB-BECD-D6E455240D74}" type="presOf" srcId="{98696F03-94B4-0B44-A32C-C127AEF6FA1E}" destId="{C2B06645-FB9E-E945-93D5-543C97BFC563}" srcOrd="0" destOrd="0" presId="urn:microsoft.com/office/officeart/2005/8/layout/hChevron3"/>
    <dgm:cxn modelId="{4815A8A1-1A95-48B6-9D7B-76981698352A}" type="presOf" srcId="{23869802-D36C-A141-8091-AC658F8D6D24}" destId="{BCA38184-88B7-0A4E-9BDE-3647101C55C4}"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849A6D0F-E74D-4EB8-8629-59F89C9F12B1}" type="presOf" srcId="{9F41D33B-F459-0F45-8B9C-D0D05D3F2406}" destId="{3C8EA13E-8986-3A47-A72B-2A76A0AE91C0}" srcOrd="0" destOrd="0" presId="urn:microsoft.com/office/officeart/2005/8/layout/hChevron3"/>
    <dgm:cxn modelId="{8F1FDF13-8E13-4B37-8F2D-8BBD17C85FFD}" type="presOf" srcId="{451A313B-D232-1B49-839D-74B7BC45C179}" destId="{F787F721-4072-F548-BC26-412FC7DA21B3}" srcOrd="0" destOrd="0" presId="urn:microsoft.com/office/officeart/2005/8/layout/hChevron3"/>
    <dgm:cxn modelId="{C758A3C3-9DEE-4749-9749-836056CA3D88}" type="presOf" srcId="{8C004DD0-9709-9A4A-8102-48E7039B7A6B}" destId="{754D48F9-252D-1E43-8B43-B929FC568361}"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427541A5-E3A8-472E-BD20-A82241BA7164}" type="presParOf" srcId="{BCA38184-88B7-0A4E-9BDE-3647101C55C4}" destId="{C2B06645-FB9E-E945-93D5-543C97BFC563}" srcOrd="0" destOrd="0" presId="urn:microsoft.com/office/officeart/2005/8/layout/hChevron3"/>
    <dgm:cxn modelId="{4F9811B2-898A-4C93-B33A-061492BB9749}" type="presParOf" srcId="{BCA38184-88B7-0A4E-9BDE-3647101C55C4}" destId="{FC5C0F8B-DFE8-D54E-92ED-195305944E92}" srcOrd="1" destOrd="0" presId="urn:microsoft.com/office/officeart/2005/8/layout/hChevron3"/>
    <dgm:cxn modelId="{80352A4A-256E-442A-AC63-43ACB00E43C3}" type="presParOf" srcId="{BCA38184-88B7-0A4E-9BDE-3647101C55C4}" destId="{754D48F9-252D-1E43-8B43-B929FC568361}" srcOrd="2" destOrd="0" presId="urn:microsoft.com/office/officeart/2005/8/layout/hChevron3"/>
    <dgm:cxn modelId="{E3FBFD65-629A-4F5D-A076-77177598F184}" type="presParOf" srcId="{BCA38184-88B7-0A4E-9BDE-3647101C55C4}" destId="{0A474768-3D37-794F-8261-37838C371F57}" srcOrd="3" destOrd="0" presId="urn:microsoft.com/office/officeart/2005/8/layout/hChevron3"/>
    <dgm:cxn modelId="{8D249470-BE0D-4D8C-93B5-F2A3DE6C6074}" type="presParOf" srcId="{BCA38184-88B7-0A4E-9BDE-3647101C55C4}" destId="{F787F721-4072-F548-BC26-412FC7DA21B3}" srcOrd="4" destOrd="0" presId="urn:microsoft.com/office/officeart/2005/8/layout/hChevron3"/>
    <dgm:cxn modelId="{5C93CEC9-8B94-4AA6-918B-6826C8D48FB8}" type="presParOf" srcId="{BCA38184-88B7-0A4E-9BDE-3647101C55C4}" destId="{CB4FAC68-8062-3547-ABF1-99C00E35B8D1}" srcOrd="5" destOrd="0" presId="urn:microsoft.com/office/officeart/2005/8/layout/hChevron3"/>
    <dgm:cxn modelId="{CC75A688-B43E-4F3B-911D-2FCC5752DD11}"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chemeClr val="tx2"/>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EA84685C-1CCB-4E7F-A6AC-9F5C720EDD8A}" type="presOf" srcId="{9F41D33B-F459-0F45-8B9C-D0D05D3F2406}" destId="{3C8EA13E-8986-3A47-A72B-2A76A0AE91C0}" srcOrd="0" destOrd="0" presId="urn:microsoft.com/office/officeart/2005/8/layout/hChevron3"/>
    <dgm:cxn modelId="{A6029F08-1993-4C37-8723-8E56045607B1}" type="presOf" srcId="{8C004DD0-9709-9A4A-8102-48E7039B7A6B}" destId="{754D48F9-252D-1E43-8B43-B929FC568361}" srcOrd="0" destOrd="0" presId="urn:microsoft.com/office/officeart/2005/8/layout/hChevron3"/>
    <dgm:cxn modelId="{61A86713-E7F8-455C-88A2-05B937161F71}" type="presOf" srcId="{98696F03-94B4-0B44-A32C-C127AEF6FA1E}" destId="{C2B06645-FB9E-E945-93D5-543C97BFC563}"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471F9FDE-BBF6-C545-8A1E-7C7195EF56BF}" srcId="{23869802-D36C-A141-8091-AC658F8D6D24}" destId="{98696F03-94B4-0B44-A32C-C127AEF6FA1E}" srcOrd="0" destOrd="0" parTransId="{A6972042-1E07-284D-8BDC-DB3CECE41AAD}" sibTransId="{6CAE6829-AD01-664D-ABAB-F92708161ABF}"/>
    <dgm:cxn modelId="{D36877F1-2706-4529-BC65-74E4AD5C45DC}" type="presOf" srcId="{451A313B-D232-1B49-839D-74B7BC45C179}" destId="{F787F721-4072-F548-BC26-412FC7DA21B3}" srcOrd="0" destOrd="0" presId="urn:microsoft.com/office/officeart/2005/8/layout/hChevron3"/>
    <dgm:cxn modelId="{3CF1F141-6927-4712-B033-D26787CCABE6}" type="presOf" srcId="{23869802-D36C-A141-8091-AC658F8D6D24}" destId="{BCA38184-88B7-0A4E-9BDE-3647101C55C4}"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A9649BBA-409A-864B-B74A-D7431037B3F2}" srcId="{23869802-D36C-A141-8091-AC658F8D6D24}" destId="{9F41D33B-F459-0F45-8B9C-D0D05D3F2406}" srcOrd="3" destOrd="0" parTransId="{0FEFCDD9-BF95-FD4E-94F0-A1B40228C12C}" sibTransId="{C8A6BA52-3257-234D-A192-E3951482A068}"/>
    <dgm:cxn modelId="{EE4A895F-2598-4A82-BD85-00C537C3773D}" type="presParOf" srcId="{BCA38184-88B7-0A4E-9BDE-3647101C55C4}" destId="{C2B06645-FB9E-E945-93D5-543C97BFC563}" srcOrd="0" destOrd="0" presId="urn:microsoft.com/office/officeart/2005/8/layout/hChevron3"/>
    <dgm:cxn modelId="{EEA775CF-17FE-4037-B94A-AB0E8BA3C3D4}" type="presParOf" srcId="{BCA38184-88B7-0A4E-9BDE-3647101C55C4}" destId="{FC5C0F8B-DFE8-D54E-92ED-195305944E92}" srcOrd="1" destOrd="0" presId="urn:microsoft.com/office/officeart/2005/8/layout/hChevron3"/>
    <dgm:cxn modelId="{5ADF8BBB-DD37-485F-8AA9-49E2C88374E0}" type="presParOf" srcId="{BCA38184-88B7-0A4E-9BDE-3647101C55C4}" destId="{754D48F9-252D-1E43-8B43-B929FC568361}" srcOrd="2" destOrd="0" presId="urn:microsoft.com/office/officeart/2005/8/layout/hChevron3"/>
    <dgm:cxn modelId="{190E7742-9625-43D0-B2D2-4B9CB10CC599}" type="presParOf" srcId="{BCA38184-88B7-0A4E-9BDE-3647101C55C4}" destId="{0A474768-3D37-794F-8261-37838C371F57}" srcOrd="3" destOrd="0" presId="urn:microsoft.com/office/officeart/2005/8/layout/hChevron3"/>
    <dgm:cxn modelId="{2BBCA3F1-FF3B-44D4-A25C-6C36EFC8D0AE}" type="presParOf" srcId="{BCA38184-88B7-0A4E-9BDE-3647101C55C4}" destId="{F787F721-4072-F548-BC26-412FC7DA21B3}" srcOrd="4" destOrd="0" presId="urn:microsoft.com/office/officeart/2005/8/layout/hChevron3"/>
    <dgm:cxn modelId="{3BF0562C-790A-429A-97DB-6B87BC296809}" type="presParOf" srcId="{BCA38184-88B7-0A4E-9BDE-3647101C55C4}" destId="{CB4FAC68-8062-3547-ABF1-99C00E35B8D1}" srcOrd="5" destOrd="0" presId="urn:microsoft.com/office/officeart/2005/8/layout/hChevron3"/>
    <dgm:cxn modelId="{7C25DCE9-2952-42F1-B7CC-93B3660CC7BA}"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chemeClr val="tx2"/>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1D219167-6A07-41EA-95DC-D7AD5BAC3075}" type="presOf" srcId="{9F41D33B-F459-0F45-8B9C-D0D05D3F2406}" destId="{3C8EA13E-8986-3A47-A72B-2A76A0AE91C0}"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F6378555-32DF-4BD2-A09E-B6F7028B0F7A}" type="presOf" srcId="{8C004DD0-9709-9A4A-8102-48E7039B7A6B}" destId="{754D48F9-252D-1E43-8B43-B929FC568361}" srcOrd="0" destOrd="0" presId="urn:microsoft.com/office/officeart/2005/8/layout/hChevron3"/>
    <dgm:cxn modelId="{64D97B43-A8A7-4349-9282-1BA0512EFBE8}" type="presOf" srcId="{98696F03-94B4-0B44-A32C-C127AEF6FA1E}" destId="{C2B06645-FB9E-E945-93D5-543C97BFC563}" srcOrd="0" destOrd="0" presId="urn:microsoft.com/office/officeart/2005/8/layout/hChevron3"/>
    <dgm:cxn modelId="{084CCF17-4B3F-4BBA-9A5C-DCE99234CB5F}" type="presOf" srcId="{451A313B-D232-1B49-839D-74B7BC45C179}" destId="{F787F721-4072-F548-BC26-412FC7DA21B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945663F5-411D-4247-9781-20A183834F95}" type="presOf" srcId="{23869802-D36C-A141-8091-AC658F8D6D24}" destId="{BCA38184-88B7-0A4E-9BDE-3647101C55C4}"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72EABD1B-8178-4200-8E6B-0D034343D59D}" type="presParOf" srcId="{BCA38184-88B7-0A4E-9BDE-3647101C55C4}" destId="{C2B06645-FB9E-E945-93D5-543C97BFC563}" srcOrd="0" destOrd="0" presId="urn:microsoft.com/office/officeart/2005/8/layout/hChevron3"/>
    <dgm:cxn modelId="{8BFB64BB-151E-4D2F-990F-BEBB4A6220E0}" type="presParOf" srcId="{BCA38184-88B7-0A4E-9BDE-3647101C55C4}" destId="{FC5C0F8B-DFE8-D54E-92ED-195305944E92}" srcOrd="1" destOrd="0" presId="urn:microsoft.com/office/officeart/2005/8/layout/hChevron3"/>
    <dgm:cxn modelId="{FC564ED8-483F-46E5-B61F-135178C7D20E}" type="presParOf" srcId="{BCA38184-88B7-0A4E-9BDE-3647101C55C4}" destId="{754D48F9-252D-1E43-8B43-B929FC568361}" srcOrd="2" destOrd="0" presId="urn:microsoft.com/office/officeart/2005/8/layout/hChevron3"/>
    <dgm:cxn modelId="{4FAF49DC-B2DC-4239-ADED-EE3D13D123DF}" type="presParOf" srcId="{BCA38184-88B7-0A4E-9BDE-3647101C55C4}" destId="{0A474768-3D37-794F-8261-37838C371F57}" srcOrd="3" destOrd="0" presId="urn:microsoft.com/office/officeart/2005/8/layout/hChevron3"/>
    <dgm:cxn modelId="{DF012BA5-AAEE-4D56-8631-530DE086F4F3}" type="presParOf" srcId="{BCA38184-88B7-0A4E-9BDE-3647101C55C4}" destId="{F787F721-4072-F548-BC26-412FC7DA21B3}" srcOrd="4" destOrd="0" presId="urn:microsoft.com/office/officeart/2005/8/layout/hChevron3"/>
    <dgm:cxn modelId="{7DC9BD13-892D-4CFD-BF9D-14A29DCE44AD}" type="presParOf" srcId="{BCA38184-88B7-0A4E-9BDE-3647101C55C4}" destId="{CB4FAC68-8062-3547-ABF1-99C00E35B8D1}" srcOrd="5" destOrd="0" presId="urn:microsoft.com/office/officeart/2005/8/layout/hChevron3"/>
    <dgm:cxn modelId="{02FDE10C-51AD-4B85-836A-63C0F1C06E0A}"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chemeClr val="tx2"/>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DF187BE7-CC6A-4D8A-9256-F754085FDD9F}" type="presOf" srcId="{9F41D33B-F459-0F45-8B9C-D0D05D3F2406}" destId="{3C8EA13E-8986-3A47-A72B-2A76A0AE91C0}" srcOrd="0" destOrd="0" presId="urn:microsoft.com/office/officeart/2005/8/layout/hChevron3"/>
    <dgm:cxn modelId="{3889E0F1-4B32-470C-91E9-FBA84E587BED}" type="presOf" srcId="{8C004DD0-9709-9A4A-8102-48E7039B7A6B}" destId="{754D48F9-252D-1E43-8B43-B929FC568361}" srcOrd="0" destOrd="0" presId="urn:microsoft.com/office/officeart/2005/8/layout/hChevron3"/>
    <dgm:cxn modelId="{CCA46948-5ABD-46FF-AF79-CECAAAA80983}" type="presOf" srcId="{98696F03-94B4-0B44-A32C-C127AEF6FA1E}" destId="{C2B06645-FB9E-E945-93D5-543C97BFC56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27884CBB-4C0E-4321-8AB7-2FBAB26ABA09}" type="presOf" srcId="{451A313B-D232-1B49-839D-74B7BC45C179}" destId="{F787F721-4072-F548-BC26-412FC7DA21B3}" srcOrd="0" destOrd="0" presId="urn:microsoft.com/office/officeart/2005/8/layout/hChevron3"/>
    <dgm:cxn modelId="{3A1960A7-69B4-451D-8A93-11F355C5B152}" type="presOf" srcId="{23869802-D36C-A141-8091-AC658F8D6D24}" destId="{BCA38184-88B7-0A4E-9BDE-3647101C55C4}"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222D59A4-45F5-4373-A2E1-2054581318D1}" type="presParOf" srcId="{BCA38184-88B7-0A4E-9BDE-3647101C55C4}" destId="{C2B06645-FB9E-E945-93D5-543C97BFC563}" srcOrd="0" destOrd="0" presId="urn:microsoft.com/office/officeart/2005/8/layout/hChevron3"/>
    <dgm:cxn modelId="{0CD260E9-6AD0-4821-84F1-A9277D0DA2D3}" type="presParOf" srcId="{BCA38184-88B7-0A4E-9BDE-3647101C55C4}" destId="{FC5C0F8B-DFE8-D54E-92ED-195305944E92}" srcOrd="1" destOrd="0" presId="urn:microsoft.com/office/officeart/2005/8/layout/hChevron3"/>
    <dgm:cxn modelId="{D8BAC397-4664-4A66-91FF-1405B8F498C3}" type="presParOf" srcId="{BCA38184-88B7-0A4E-9BDE-3647101C55C4}" destId="{754D48F9-252D-1E43-8B43-B929FC568361}" srcOrd="2" destOrd="0" presId="urn:microsoft.com/office/officeart/2005/8/layout/hChevron3"/>
    <dgm:cxn modelId="{BA940646-F95E-4577-B959-A19B913F586C}" type="presParOf" srcId="{BCA38184-88B7-0A4E-9BDE-3647101C55C4}" destId="{0A474768-3D37-794F-8261-37838C371F57}" srcOrd="3" destOrd="0" presId="urn:microsoft.com/office/officeart/2005/8/layout/hChevron3"/>
    <dgm:cxn modelId="{8597EEE3-0982-41D0-8AFC-3BC831E4315C}" type="presParOf" srcId="{BCA38184-88B7-0A4E-9BDE-3647101C55C4}" destId="{F787F721-4072-F548-BC26-412FC7DA21B3}" srcOrd="4" destOrd="0" presId="urn:microsoft.com/office/officeart/2005/8/layout/hChevron3"/>
    <dgm:cxn modelId="{6001C3BC-B8E5-4137-8956-D7168BEFD859}" type="presParOf" srcId="{BCA38184-88B7-0A4E-9BDE-3647101C55C4}" destId="{CB4FAC68-8062-3547-ABF1-99C00E35B8D1}" srcOrd="5" destOrd="0" presId="urn:microsoft.com/office/officeart/2005/8/layout/hChevron3"/>
    <dgm:cxn modelId="{586C2EFF-6C33-4B34-B94D-9F1B00AB98AB}"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chemeClr val="tx2"/>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6248F79B-5F51-4538-8FE3-3C1935DA9A55}" type="presOf" srcId="{8C004DD0-9709-9A4A-8102-48E7039B7A6B}" destId="{754D48F9-252D-1E43-8B43-B929FC568361}"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02900021-4FBA-4C72-BFB4-D62D4E8D0512}" type="presOf" srcId="{98696F03-94B4-0B44-A32C-C127AEF6FA1E}" destId="{C2B06645-FB9E-E945-93D5-543C97BFC563}" srcOrd="0" destOrd="0" presId="urn:microsoft.com/office/officeart/2005/8/layout/hChevron3"/>
    <dgm:cxn modelId="{DA4AB8B6-A605-4972-8877-C92177377093}" type="presOf" srcId="{23869802-D36C-A141-8091-AC658F8D6D24}" destId="{BCA38184-88B7-0A4E-9BDE-3647101C55C4}" srcOrd="0" destOrd="0" presId="urn:microsoft.com/office/officeart/2005/8/layout/hChevron3"/>
    <dgm:cxn modelId="{F748488D-2422-478F-AD2E-CE60FD7E6E2B}" type="presOf" srcId="{451A313B-D232-1B49-839D-74B7BC45C179}" destId="{F787F721-4072-F548-BC26-412FC7DA21B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AE5131F9-A37C-4C6E-80D9-8A938E53D43A}" type="presOf" srcId="{9F41D33B-F459-0F45-8B9C-D0D05D3F2406}" destId="{3C8EA13E-8986-3A47-A72B-2A76A0AE91C0}"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B9F34130-DA8A-45BF-8DBD-942CE021D0F5}" type="presParOf" srcId="{BCA38184-88B7-0A4E-9BDE-3647101C55C4}" destId="{C2B06645-FB9E-E945-93D5-543C97BFC563}" srcOrd="0" destOrd="0" presId="urn:microsoft.com/office/officeart/2005/8/layout/hChevron3"/>
    <dgm:cxn modelId="{71362478-A294-4B95-824A-F126F2607BFC}" type="presParOf" srcId="{BCA38184-88B7-0A4E-9BDE-3647101C55C4}" destId="{FC5C0F8B-DFE8-D54E-92ED-195305944E92}" srcOrd="1" destOrd="0" presId="urn:microsoft.com/office/officeart/2005/8/layout/hChevron3"/>
    <dgm:cxn modelId="{00EBF71F-7C7E-4ADC-A159-A92E1869362B}" type="presParOf" srcId="{BCA38184-88B7-0A4E-9BDE-3647101C55C4}" destId="{754D48F9-252D-1E43-8B43-B929FC568361}" srcOrd="2" destOrd="0" presId="urn:microsoft.com/office/officeart/2005/8/layout/hChevron3"/>
    <dgm:cxn modelId="{46321D29-AE74-486D-888F-AB73D19CB29F}" type="presParOf" srcId="{BCA38184-88B7-0A4E-9BDE-3647101C55C4}" destId="{0A474768-3D37-794F-8261-37838C371F57}" srcOrd="3" destOrd="0" presId="urn:microsoft.com/office/officeart/2005/8/layout/hChevron3"/>
    <dgm:cxn modelId="{CAE5A1E7-FAF6-4F12-ABF6-B4CB6C6DB8C0}" type="presParOf" srcId="{BCA38184-88B7-0A4E-9BDE-3647101C55C4}" destId="{F787F721-4072-F548-BC26-412FC7DA21B3}" srcOrd="4" destOrd="0" presId="urn:microsoft.com/office/officeart/2005/8/layout/hChevron3"/>
    <dgm:cxn modelId="{CC0AC340-0FBC-4079-A54D-FA79995952C8}" type="presParOf" srcId="{BCA38184-88B7-0A4E-9BDE-3647101C55C4}" destId="{CB4FAC68-8062-3547-ABF1-99C00E35B8D1}" srcOrd="5" destOrd="0" presId="urn:microsoft.com/office/officeart/2005/8/layout/hChevron3"/>
    <dgm:cxn modelId="{6CF2C63F-03DB-49F7-8CAF-1C5CA9B8EA32}"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chemeClr val="tx2"/>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51566241-FE58-4481-8A98-109DE77C30CA}" type="presOf" srcId="{98696F03-94B4-0B44-A32C-C127AEF6FA1E}" destId="{C2B06645-FB9E-E945-93D5-543C97BFC56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DBBF1A7E-918C-4A72-AB18-E2DEB27410F1}" type="presOf" srcId="{8C004DD0-9709-9A4A-8102-48E7039B7A6B}" destId="{754D48F9-252D-1E43-8B43-B929FC568361}" srcOrd="0" destOrd="0" presId="urn:microsoft.com/office/officeart/2005/8/layout/hChevron3"/>
    <dgm:cxn modelId="{6112A017-3514-4398-BEA8-112087AB2A37}" type="presOf" srcId="{451A313B-D232-1B49-839D-74B7BC45C179}" destId="{F787F721-4072-F548-BC26-412FC7DA21B3}" srcOrd="0" destOrd="0" presId="urn:microsoft.com/office/officeart/2005/8/layout/hChevron3"/>
    <dgm:cxn modelId="{62A38962-24B3-4E99-8BE7-9F5032AB9829}" type="presOf" srcId="{23869802-D36C-A141-8091-AC658F8D6D24}" destId="{BCA38184-88B7-0A4E-9BDE-3647101C55C4}" srcOrd="0" destOrd="0" presId="urn:microsoft.com/office/officeart/2005/8/layout/hChevron3"/>
    <dgm:cxn modelId="{9125D75A-F509-4702-9F7E-8765161C5651}" type="presOf" srcId="{9F41D33B-F459-0F45-8B9C-D0D05D3F2406}" destId="{3C8EA13E-8986-3A47-A72B-2A76A0AE91C0}"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725B2E0A-13BE-47DB-8FEA-351F9DC853CB}" type="presParOf" srcId="{BCA38184-88B7-0A4E-9BDE-3647101C55C4}" destId="{C2B06645-FB9E-E945-93D5-543C97BFC563}" srcOrd="0" destOrd="0" presId="urn:microsoft.com/office/officeart/2005/8/layout/hChevron3"/>
    <dgm:cxn modelId="{49E2F291-34A5-4B4B-A133-1613F291146B}" type="presParOf" srcId="{BCA38184-88B7-0A4E-9BDE-3647101C55C4}" destId="{FC5C0F8B-DFE8-D54E-92ED-195305944E92}" srcOrd="1" destOrd="0" presId="urn:microsoft.com/office/officeart/2005/8/layout/hChevron3"/>
    <dgm:cxn modelId="{FE5AEA8B-6258-49BF-81E6-19A6A9C641FB}" type="presParOf" srcId="{BCA38184-88B7-0A4E-9BDE-3647101C55C4}" destId="{754D48F9-252D-1E43-8B43-B929FC568361}" srcOrd="2" destOrd="0" presId="urn:microsoft.com/office/officeart/2005/8/layout/hChevron3"/>
    <dgm:cxn modelId="{D7AFDCE5-68EC-40C9-B62A-053710C34C0B}" type="presParOf" srcId="{BCA38184-88B7-0A4E-9BDE-3647101C55C4}" destId="{0A474768-3D37-794F-8261-37838C371F57}" srcOrd="3" destOrd="0" presId="urn:microsoft.com/office/officeart/2005/8/layout/hChevron3"/>
    <dgm:cxn modelId="{3095EEB1-7EB7-4D28-BC54-064BA08F3F02}" type="presParOf" srcId="{BCA38184-88B7-0A4E-9BDE-3647101C55C4}" destId="{F787F721-4072-F548-BC26-412FC7DA21B3}" srcOrd="4" destOrd="0" presId="urn:microsoft.com/office/officeart/2005/8/layout/hChevron3"/>
    <dgm:cxn modelId="{37AAE121-30BE-4CFD-8DF5-22ADE3D2D3A9}" type="presParOf" srcId="{BCA38184-88B7-0A4E-9BDE-3647101C55C4}" destId="{CB4FAC68-8062-3547-ABF1-99C00E35B8D1}" srcOrd="5" destOrd="0" presId="urn:microsoft.com/office/officeart/2005/8/layout/hChevron3"/>
    <dgm:cxn modelId="{C3D015CA-B2F9-4724-8A5D-71FBC90E7236}"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chemeClr val="tx2"/>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30E8228A-739D-4EF9-8044-818CC01ABD25}" type="presOf" srcId="{9F41D33B-F459-0F45-8B9C-D0D05D3F2406}" destId="{3C8EA13E-8986-3A47-A72B-2A76A0AE91C0}"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64E1CC7E-89AA-4886-B683-5048F8B44617}" type="presOf" srcId="{451A313B-D232-1B49-839D-74B7BC45C179}" destId="{F787F721-4072-F548-BC26-412FC7DA21B3}" srcOrd="0" destOrd="0" presId="urn:microsoft.com/office/officeart/2005/8/layout/hChevron3"/>
    <dgm:cxn modelId="{52927264-1223-40C2-AAFE-AE20BC887C71}" type="presOf" srcId="{23869802-D36C-A141-8091-AC658F8D6D24}" destId="{BCA38184-88B7-0A4E-9BDE-3647101C55C4}"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AE22F036-C324-45B9-83A3-11E5F732E95D}" type="presOf" srcId="{98696F03-94B4-0B44-A32C-C127AEF6FA1E}" destId="{C2B06645-FB9E-E945-93D5-543C97BFC563}" srcOrd="0" destOrd="0" presId="urn:microsoft.com/office/officeart/2005/8/layout/hChevron3"/>
    <dgm:cxn modelId="{B6465E3E-1252-4F74-B074-DAA8D1C966F8}" type="presOf" srcId="{8C004DD0-9709-9A4A-8102-48E7039B7A6B}" destId="{754D48F9-252D-1E43-8B43-B929FC568361}"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91065A11-BE39-4644-8F64-D25FDB02ED27}" type="presParOf" srcId="{BCA38184-88B7-0A4E-9BDE-3647101C55C4}" destId="{C2B06645-FB9E-E945-93D5-543C97BFC563}" srcOrd="0" destOrd="0" presId="urn:microsoft.com/office/officeart/2005/8/layout/hChevron3"/>
    <dgm:cxn modelId="{0977C611-2DF6-401D-93E0-831B72E1295B}" type="presParOf" srcId="{BCA38184-88B7-0A4E-9BDE-3647101C55C4}" destId="{FC5C0F8B-DFE8-D54E-92ED-195305944E92}" srcOrd="1" destOrd="0" presId="urn:microsoft.com/office/officeart/2005/8/layout/hChevron3"/>
    <dgm:cxn modelId="{4EAA0D2A-CA73-445C-8EA7-0DE454C9EDDE}" type="presParOf" srcId="{BCA38184-88B7-0A4E-9BDE-3647101C55C4}" destId="{754D48F9-252D-1E43-8B43-B929FC568361}" srcOrd="2" destOrd="0" presId="urn:microsoft.com/office/officeart/2005/8/layout/hChevron3"/>
    <dgm:cxn modelId="{01AF69F4-6E44-4C45-A3A0-CC1C1FB9D7CA}" type="presParOf" srcId="{BCA38184-88B7-0A4E-9BDE-3647101C55C4}" destId="{0A474768-3D37-794F-8261-37838C371F57}" srcOrd="3" destOrd="0" presId="urn:microsoft.com/office/officeart/2005/8/layout/hChevron3"/>
    <dgm:cxn modelId="{BB4C4C21-E2AA-4CE2-901B-F704931816E2}" type="presParOf" srcId="{BCA38184-88B7-0A4E-9BDE-3647101C55C4}" destId="{F787F721-4072-F548-BC26-412FC7DA21B3}" srcOrd="4" destOrd="0" presId="urn:microsoft.com/office/officeart/2005/8/layout/hChevron3"/>
    <dgm:cxn modelId="{1E4FEC27-26BF-41DB-A229-00CD4B40B128}" type="presParOf" srcId="{BCA38184-88B7-0A4E-9BDE-3647101C55C4}" destId="{CB4FAC68-8062-3547-ABF1-99C00E35B8D1}" srcOrd="5" destOrd="0" presId="urn:microsoft.com/office/officeart/2005/8/layout/hChevron3"/>
    <dgm:cxn modelId="{D1ADC30C-2F74-4834-AC8C-FCEF5CBF2950}"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chemeClr val="tx2"/>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28D4818F-2F29-424C-9FF7-86693ACA765B}" type="presOf" srcId="{98696F03-94B4-0B44-A32C-C127AEF6FA1E}" destId="{C2B06645-FB9E-E945-93D5-543C97BFC563}"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524EEF84-308B-4678-A571-519200560EFE}" type="presOf" srcId="{451A313B-D232-1B49-839D-74B7BC45C179}" destId="{F787F721-4072-F548-BC26-412FC7DA21B3}" srcOrd="0" destOrd="0" presId="urn:microsoft.com/office/officeart/2005/8/layout/hChevron3"/>
    <dgm:cxn modelId="{A567F7D7-CFBF-4877-9E44-605DD0E84F8A}" type="presOf" srcId="{23869802-D36C-A141-8091-AC658F8D6D24}" destId="{BCA38184-88B7-0A4E-9BDE-3647101C55C4}"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584ACC7E-0239-4B4D-8E34-CB437D664EA4}" type="presOf" srcId="{9F41D33B-F459-0F45-8B9C-D0D05D3F2406}" destId="{3C8EA13E-8986-3A47-A72B-2A76A0AE91C0}" srcOrd="0" destOrd="0" presId="urn:microsoft.com/office/officeart/2005/8/layout/hChevron3"/>
    <dgm:cxn modelId="{4D1D9666-88A6-4B74-94E1-17C639EC0E58}" type="presOf" srcId="{8C004DD0-9709-9A4A-8102-48E7039B7A6B}" destId="{754D48F9-252D-1E43-8B43-B929FC568361}"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A161F5B0-CB7A-499E-8723-11B62BFABAF9}" type="presParOf" srcId="{BCA38184-88B7-0A4E-9BDE-3647101C55C4}" destId="{C2B06645-FB9E-E945-93D5-543C97BFC563}" srcOrd="0" destOrd="0" presId="urn:microsoft.com/office/officeart/2005/8/layout/hChevron3"/>
    <dgm:cxn modelId="{B6E91822-D256-4E19-8161-D0266DB7C5BB}" type="presParOf" srcId="{BCA38184-88B7-0A4E-9BDE-3647101C55C4}" destId="{FC5C0F8B-DFE8-D54E-92ED-195305944E92}" srcOrd="1" destOrd="0" presId="urn:microsoft.com/office/officeart/2005/8/layout/hChevron3"/>
    <dgm:cxn modelId="{785D627C-EE6F-4CCC-887B-FDEBE6F33999}" type="presParOf" srcId="{BCA38184-88B7-0A4E-9BDE-3647101C55C4}" destId="{754D48F9-252D-1E43-8B43-B929FC568361}" srcOrd="2" destOrd="0" presId="urn:microsoft.com/office/officeart/2005/8/layout/hChevron3"/>
    <dgm:cxn modelId="{FD6D5FD4-7C88-4B37-89E1-CD6497F1C74C}" type="presParOf" srcId="{BCA38184-88B7-0A4E-9BDE-3647101C55C4}" destId="{0A474768-3D37-794F-8261-37838C371F57}" srcOrd="3" destOrd="0" presId="urn:microsoft.com/office/officeart/2005/8/layout/hChevron3"/>
    <dgm:cxn modelId="{0D8BFDD6-D0DE-42C0-9D85-09FFB405DC36}" type="presParOf" srcId="{BCA38184-88B7-0A4E-9BDE-3647101C55C4}" destId="{F787F721-4072-F548-BC26-412FC7DA21B3}" srcOrd="4" destOrd="0" presId="urn:microsoft.com/office/officeart/2005/8/layout/hChevron3"/>
    <dgm:cxn modelId="{C82BAF7C-06B5-4E48-B699-B720A1CED1E6}" type="presParOf" srcId="{BCA38184-88B7-0A4E-9BDE-3647101C55C4}" destId="{CB4FAC68-8062-3547-ABF1-99C00E35B8D1}" srcOrd="5" destOrd="0" presId="urn:microsoft.com/office/officeart/2005/8/layout/hChevron3"/>
    <dgm:cxn modelId="{84EBFFB6-BE41-4FFC-85C6-6646469CF1F1}"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F126AA-9ADA-4638-8AC9-7CACA6E69DE8}"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s-ES"/>
        </a:p>
      </dgm:t>
    </dgm:pt>
    <dgm:pt modelId="{8BE257C3-937C-4D01-BCCB-1AABD0CA02EB}">
      <dgm:prSet phldrT="[Texto]" custT="1"/>
      <dgm:spPr/>
      <dgm:t>
        <a:bodyPr/>
        <a:lstStyle/>
        <a:p>
          <a:pPr algn="ctr"/>
          <a:r>
            <a:rPr lang="es-ES_tradnl" sz="2800" dirty="0" smtClean="0"/>
            <a:t>F# es un lenguaje MULTIPARADIGMA</a:t>
          </a:r>
          <a:endParaRPr lang="es-ES" sz="2800" dirty="0"/>
        </a:p>
      </dgm:t>
    </dgm:pt>
    <dgm:pt modelId="{346C27A8-60FE-43D6-8B92-FF297EB58DF6}" type="parTrans" cxnId="{4D81D70C-2DFD-4E6C-A59F-F947FD86DBB0}">
      <dgm:prSet/>
      <dgm:spPr/>
      <dgm:t>
        <a:bodyPr/>
        <a:lstStyle/>
        <a:p>
          <a:endParaRPr lang="es-ES"/>
        </a:p>
      </dgm:t>
    </dgm:pt>
    <dgm:pt modelId="{72EC8748-EC86-4955-A784-B5246E0674D0}" type="sibTrans" cxnId="{4D81D70C-2DFD-4E6C-A59F-F947FD86DBB0}">
      <dgm:prSet/>
      <dgm:spPr/>
      <dgm:t>
        <a:bodyPr/>
        <a:lstStyle/>
        <a:p>
          <a:endParaRPr lang="es-ES"/>
        </a:p>
      </dgm:t>
    </dgm:pt>
    <dgm:pt modelId="{486CC9C0-64AE-4061-9653-3A8AF3749BA5}" type="pres">
      <dgm:prSet presAssocID="{5BF126AA-9ADA-4638-8AC9-7CACA6E69DE8}" presName="linear" presStyleCnt="0">
        <dgm:presLayoutVars>
          <dgm:animLvl val="lvl"/>
          <dgm:resizeHandles val="exact"/>
        </dgm:presLayoutVars>
      </dgm:prSet>
      <dgm:spPr/>
      <dgm:t>
        <a:bodyPr/>
        <a:lstStyle/>
        <a:p>
          <a:endParaRPr lang="es-ES"/>
        </a:p>
      </dgm:t>
    </dgm:pt>
    <dgm:pt modelId="{BCC3CD46-5643-43AF-9C44-EAA9AF57F223}" type="pres">
      <dgm:prSet presAssocID="{8BE257C3-937C-4D01-BCCB-1AABD0CA02EB}" presName="parentText" presStyleLbl="node1" presStyleIdx="0" presStyleCnt="1" custLinFactNeighborX="1063" custLinFactNeighborY="-22310">
        <dgm:presLayoutVars>
          <dgm:chMax val="0"/>
          <dgm:bulletEnabled val="1"/>
        </dgm:presLayoutVars>
      </dgm:prSet>
      <dgm:spPr/>
      <dgm:t>
        <a:bodyPr/>
        <a:lstStyle/>
        <a:p>
          <a:endParaRPr lang="es-ES"/>
        </a:p>
      </dgm:t>
    </dgm:pt>
  </dgm:ptLst>
  <dgm:cxnLst>
    <dgm:cxn modelId="{92068608-F630-48C9-80BD-1C6048C55038}" type="presOf" srcId="{5BF126AA-9ADA-4638-8AC9-7CACA6E69DE8}" destId="{486CC9C0-64AE-4061-9653-3A8AF3749BA5}" srcOrd="0" destOrd="0" presId="urn:microsoft.com/office/officeart/2005/8/layout/vList2"/>
    <dgm:cxn modelId="{4D81D70C-2DFD-4E6C-A59F-F947FD86DBB0}" srcId="{5BF126AA-9ADA-4638-8AC9-7CACA6E69DE8}" destId="{8BE257C3-937C-4D01-BCCB-1AABD0CA02EB}" srcOrd="0" destOrd="0" parTransId="{346C27A8-60FE-43D6-8B92-FF297EB58DF6}" sibTransId="{72EC8748-EC86-4955-A784-B5246E0674D0}"/>
    <dgm:cxn modelId="{5BE291C5-34EC-4FA0-B136-55FBC10FEFD7}" type="presOf" srcId="{8BE257C3-937C-4D01-BCCB-1AABD0CA02EB}" destId="{BCC3CD46-5643-43AF-9C44-EAA9AF57F223}" srcOrd="0" destOrd="0" presId="urn:microsoft.com/office/officeart/2005/8/layout/vList2"/>
    <dgm:cxn modelId="{27C00794-FB45-47C0-9329-0BA709577C00}" type="presParOf" srcId="{486CC9C0-64AE-4061-9653-3A8AF3749BA5}" destId="{BCC3CD46-5643-43AF-9C44-EAA9AF57F223}"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1E40D71-0FA0-4426-B716-EB00748F9567}" type="doc">
      <dgm:prSet loTypeId="urn:microsoft.com/office/officeart/2005/8/layout/lProcess2" loCatId="list" qsTypeId="urn:microsoft.com/office/officeart/2005/8/quickstyle/simple4" qsCatId="simple" csTypeId="urn:microsoft.com/office/officeart/2005/8/colors/colorful4" csCatId="colorful" phldr="1"/>
      <dgm:spPr/>
      <dgm:t>
        <a:bodyPr/>
        <a:lstStyle/>
        <a:p>
          <a:endParaRPr lang="es-ES"/>
        </a:p>
      </dgm:t>
    </dgm:pt>
    <dgm:pt modelId="{4B1F34D7-66FB-43C5-B6C6-02DABBEA7147}">
      <dgm:prSet phldrT="[Texto]" custT="1"/>
      <dgm:spPr/>
      <dgm:t>
        <a:bodyPr/>
        <a:lstStyle/>
        <a:p>
          <a:r>
            <a:rPr lang="es-ES_tradnl" sz="4000" dirty="0" smtClean="0"/>
            <a:t>Módulos</a:t>
          </a:r>
          <a:endParaRPr lang="es-ES" sz="4000" dirty="0"/>
        </a:p>
      </dgm:t>
    </dgm:pt>
    <dgm:pt modelId="{160A6D6E-AACE-4959-A095-57FB5E6C2041}" type="parTrans" cxnId="{394A86D1-8F47-435B-A2AF-895C80D33660}">
      <dgm:prSet/>
      <dgm:spPr/>
      <dgm:t>
        <a:bodyPr/>
        <a:lstStyle/>
        <a:p>
          <a:endParaRPr lang="es-ES"/>
        </a:p>
      </dgm:t>
    </dgm:pt>
    <dgm:pt modelId="{6ACDCE21-CB5D-4E48-81DD-562685527A6F}" type="sibTrans" cxnId="{394A86D1-8F47-435B-A2AF-895C80D33660}">
      <dgm:prSet/>
      <dgm:spPr/>
      <dgm:t>
        <a:bodyPr/>
        <a:lstStyle/>
        <a:p>
          <a:endParaRPr lang="es-ES"/>
        </a:p>
      </dgm:t>
    </dgm:pt>
    <dgm:pt modelId="{6CB18966-D60C-4697-97E9-7F63BC8F4317}">
      <dgm:prSet phldrT="[Texto]"/>
      <dgm:spPr/>
      <dgm:t>
        <a:bodyPr/>
        <a:lstStyle/>
        <a:p>
          <a:r>
            <a:rPr lang="es-ES_tradnl" dirty="0" smtClean="0"/>
            <a:t> </a:t>
          </a:r>
          <a:endParaRPr lang="es-ES" dirty="0"/>
        </a:p>
      </dgm:t>
    </dgm:pt>
    <dgm:pt modelId="{721F486C-67E2-4393-8DB7-70C99BD0E738}" type="parTrans" cxnId="{941C1B2E-343C-4097-8AD7-EF72293AE39E}">
      <dgm:prSet/>
      <dgm:spPr/>
      <dgm:t>
        <a:bodyPr/>
        <a:lstStyle/>
        <a:p>
          <a:endParaRPr lang="es-ES"/>
        </a:p>
      </dgm:t>
    </dgm:pt>
    <dgm:pt modelId="{3E4F6E8E-105E-4539-8AC7-6D3EC4A0A784}" type="sibTrans" cxnId="{941C1B2E-343C-4097-8AD7-EF72293AE39E}">
      <dgm:prSet/>
      <dgm:spPr/>
      <dgm:t>
        <a:bodyPr/>
        <a:lstStyle/>
        <a:p>
          <a:endParaRPr lang="es-ES"/>
        </a:p>
      </dgm:t>
    </dgm:pt>
    <dgm:pt modelId="{B3A1B854-D87E-4BEA-8E46-3C237D64D804}">
      <dgm:prSet phldrT="[Texto]" custT="1"/>
      <dgm:spPr/>
      <dgm:t>
        <a:bodyPr/>
        <a:lstStyle/>
        <a:p>
          <a:r>
            <a:rPr lang="es-ES_tradnl" sz="4000" dirty="0" err="1" smtClean="0"/>
            <a:t>Namespaces</a:t>
          </a:r>
          <a:endParaRPr lang="es-ES" sz="4000" dirty="0"/>
        </a:p>
      </dgm:t>
    </dgm:pt>
    <dgm:pt modelId="{0EB5D035-0D8C-45BD-880D-88C05BC88072}" type="parTrans" cxnId="{B613E6AA-C2DC-471D-BE5D-C042E3064CAB}">
      <dgm:prSet/>
      <dgm:spPr/>
      <dgm:t>
        <a:bodyPr/>
        <a:lstStyle/>
        <a:p>
          <a:endParaRPr lang="es-ES"/>
        </a:p>
      </dgm:t>
    </dgm:pt>
    <dgm:pt modelId="{22A3448F-1A03-4352-A880-82838FE5D72C}" type="sibTrans" cxnId="{B613E6AA-C2DC-471D-BE5D-C042E3064CAB}">
      <dgm:prSet/>
      <dgm:spPr/>
      <dgm:t>
        <a:bodyPr/>
        <a:lstStyle/>
        <a:p>
          <a:endParaRPr lang="es-ES"/>
        </a:p>
      </dgm:t>
    </dgm:pt>
    <dgm:pt modelId="{712C2222-B146-402E-AA74-658BF3E55610}">
      <dgm:prSet phldrT="[Texto]"/>
      <dgm:spPr/>
      <dgm:t>
        <a:bodyPr/>
        <a:lstStyle/>
        <a:p>
          <a:r>
            <a:rPr lang="es-ES_tradnl" dirty="0" smtClean="0"/>
            <a:t> </a:t>
          </a:r>
          <a:endParaRPr lang="es-ES" dirty="0"/>
        </a:p>
      </dgm:t>
    </dgm:pt>
    <dgm:pt modelId="{79488605-240F-4DB6-85DA-7081D8BF968C}" type="parTrans" cxnId="{72A1A290-AB9C-43B8-89DE-747E35B32566}">
      <dgm:prSet/>
      <dgm:spPr/>
      <dgm:t>
        <a:bodyPr/>
        <a:lstStyle/>
        <a:p>
          <a:endParaRPr lang="es-ES"/>
        </a:p>
      </dgm:t>
    </dgm:pt>
    <dgm:pt modelId="{B3E82166-6B8C-4494-8F31-1B940E4A6EDB}" type="sibTrans" cxnId="{72A1A290-AB9C-43B8-89DE-747E35B32566}">
      <dgm:prSet/>
      <dgm:spPr/>
      <dgm:t>
        <a:bodyPr/>
        <a:lstStyle/>
        <a:p>
          <a:endParaRPr lang="es-ES"/>
        </a:p>
      </dgm:t>
    </dgm:pt>
    <dgm:pt modelId="{7372674F-EB43-4DAC-A6CA-7C6C367B9473}" type="pres">
      <dgm:prSet presAssocID="{11E40D71-0FA0-4426-B716-EB00748F9567}" presName="theList" presStyleCnt="0">
        <dgm:presLayoutVars>
          <dgm:dir/>
          <dgm:animLvl val="lvl"/>
          <dgm:resizeHandles val="exact"/>
        </dgm:presLayoutVars>
      </dgm:prSet>
      <dgm:spPr/>
      <dgm:t>
        <a:bodyPr/>
        <a:lstStyle/>
        <a:p>
          <a:endParaRPr lang="es-ES_tradnl"/>
        </a:p>
      </dgm:t>
    </dgm:pt>
    <dgm:pt modelId="{35CB9692-2B53-4004-85C2-952F49402ECC}" type="pres">
      <dgm:prSet presAssocID="{4B1F34D7-66FB-43C5-B6C6-02DABBEA7147}" presName="compNode" presStyleCnt="0"/>
      <dgm:spPr/>
    </dgm:pt>
    <dgm:pt modelId="{AF0BFEBD-2FF2-4DEE-88F5-B8D48F272C60}" type="pres">
      <dgm:prSet presAssocID="{4B1F34D7-66FB-43C5-B6C6-02DABBEA7147}" presName="aNode" presStyleLbl="bgShp" presStyleIdx="0" presStyleCnt="2"/>
      <dgm:spPr/>
      <dgm:t>
        <a:bodyPr/>
        <a:lstStyle/>
        <a:p>
          <a:endParaRPr lang="es-ES_tradnl"/>
        </a:p>
      </dgm:t>
    </dgm:pt>
    <dgm:pt modelId="{4EC438B4-6316-4514-93E7-47DCA32AA2E9}" type="pres">
      <dgm:prSet presAssocID="{4B1F34D7-66FB-43C5-B6C6-02DABBEA7147}" presName="textNode" presStyleLbl="bgShp" presStyleIdx="0" presStyleCnt="2"/>
      <dgm:spPr/>
      <dgm:t>
        <a:bodyPr/>
        <a:lstStyle/>
        <a:p>
          <a:endParaRPr lang="es-ES_tradnl"/>
        </a:p>
      </dgm:t>
    </dgm:pt>
    <dgm:pt modelId="{DB30DF45-A99A-4F59-B4AC-F543D923E0A2}" type="pres">
      <dgm:prSet presAssocID="{4B1F34D7-66FB-43C5-B6C6-02DABBEA7147}" presName="compChildNode" presStyleCnt="0"/>
      <dgm:spPr/>
    </dgm:pt>
    <dgm:pt modelId="{8870E46C-708E-4973-B970-4D633DA0A1D4}" type="pres">
      <dgm:prSet presAssocID="{4B1F34D7-66FB-43C5-B6C6-02DABBEA7147}" presName="theInnerList" presStyleCnt="0"/>
      <dgm:spPr/>
    </dgm:pt>
    <dgm:pt modelId="{EB180E75-90A8-4FF9-8E90-5282F607E898}" type="pres">
      <dgm:prSet presAssocID="{6CB18966-D60C-4697-97E9-7F63BC8F4317}" presName="childNode" presStyleLbl="node1" presStyleIdx="0" presStyleCnt="2" custScaleX="121754" custScaleY="112506" custLinFactNeighborX="393" custLinFactNeighborY="-5876">
        <dgm:presLayoutVars>
          <dgm:bulletEnabled val="1"/>
        </dgm:presLayoutVars>
      </dgm:prSet>
      <dgm:spPr/>
      <dgm:t>
        <a:bodyPr/>
        <a:lstStyle/>
        <a:p>
          <a:endParaRPr lang="es-ES_tradnl"/>
        </a:p>
      </dgm:t>
    </dgm:pt>
    <dgm:pt modelId="{8FCC2479-7B2A-4E6E-89A1-908536A253C2}" type="pres">
      <dgm:prSet presAssocID="{4B1F34D7-66FB-43C5-B6C6-02DABBEA7147}" presName="aSpace" presStyleCnt="0"/>
      <dgm:spPr/>
    </dgm:pt>
    <dgm:pt modelId="{3597899D-3F1D-4897-AB28-18FC2D67D599}" type="pres">
      <dgm:prSet presAssocID="{B3A1B854-D87E-4BEA-8E46-3C237D64D804}" presName="compNode" presStyleCnt="0"/>
      <dgm:spPr/>
    </dgm:pt>
    <dgm:pt modelId="{70C48309-C4D1-488A-A564-817E53AE511E}" type="pres">
      <dgm:prSet presAssocID="{B3A1B854-D87E-4BEA-8E46-3C237D64D804}" presName="aNode" presStyleLbl="bgShp" presStyleIdx="1" presStyleCnt="2" custLinFactNeighborX="1639" custLinFactNeighborY="-282"/>
      <dgm:spPr/>
      <dgm:t>
        <a:bodyPr/>
        <a:lstStyle/>
        <a:p>
          <a:endParaRPr lang="es-ES_tradnl"/>
        </a:p>
      </dgm:t>
    </dgm:pt>
    <dgm:pt modelId="{51248AD3-F93B-4F1D-9D6A-36594D2DC25A}" type="pres">
      <dgm:prSet presAssocID="{B3A1B854-D87E-4BEA-8E46-3C237D64D804}" presName="textNode" presStyleLbl="bgShp" presStyleIdx="1" presStyleCnt="2"/>
      <dgm:spPr/>
      <dgm:t>
        <a:bodyPr/>
        <a:lstStyle/>
        <a:p>
          <a:endParaRPr lang="es-ES_tradnl"/>
        </a:p>
      </dgm:t>
    </dgm:pt>
    <dgm:pt modelId="{56843EA7-ADDF-47B0-B53E-F310F9B01CDE}" type="pres">
      <dgm:prSet presAssocID="{B3A1B854-D87E-4BEA-8E46-3C237D64D804}" presName="compChildNode" presStyleCnt="0"/>
      <dgm:spPr/>
    </dgm:pt>
    <dgm:pt modelId="{60D09DA8-77C9-41FA-9121-4ED5F95D6A7F}" type="pres">
      <dgm:prSet presAssocID="{B3A1B854-D87E-4BEA-8E46-3C237D64D804}" presName="theInnerList" presStyleCnt="0"/>
      <dgm:spPr/>
    </dgm:pt>
    <dgm:pt modelId="{61F096FF-C92D-478A-B7CA-D27858DED760}" type="pres">
      <dgm:prSet presAssocID="{712C2222-B146-402E-AA74-658BF3E55610}" presName="childNode" presStyleLbl="node1" presStyleIdx="1" presStyleCnt="2" custScaleX="121754" custScaleY="112506" custLinFactNeighborX="393" custLinFactNeighborY="-5876">
        <dgm:presLayoutVars>
          <dgm:bulletEnabled val="1"/>
        </dgm:presLayoutVars>
      </dgm:prSet>
      <dgm:spPr/>
      <dgm:t>
        <a:bodyPr/>
        <a:lstStyle/>
        <a:p>
          <a:endParaRPr lang="es-ES_tradnl"/>
        </a:p>
      </dgm:t>
    </dgm:pt>
  </dgm:ptLst>
  <dgm:cxnLst>
    <dgm:cxn modelId="{7C18A18F-8886-4771-9A65-8555D47A2D3E}" type="presOf" srcId="{4B1F34D7-66FB-43C5-B6C6-02DABBEA7147}" destId="{4EC438B4-6316-4514-93E7-47DCA32AA2E9}" srcOrd="1" destOrd="0" presId="urn:microsoft.com/office/officeart/2005/8/layout/lProcess2"/>
    <dgm:cxn modelId="{B613E6AA-C2DC-471D-BE5D-C042E3064CAB}" srcId="{11E40D71-0FA0-4426-B716-EB00748F9567}" destId="{B3A1B854-D87E-4BEA-8E46-3C237D64D804}" srcOrd="1" destOrd="0" parTransId="{0EB5D035-0D8C-45BD-880D-88C05BC88072}" sibTransId="{22A3448F-1A03-4352-A880-82838FE5D72C}"/>
    <dgm:cxn modelId="{B749F75E-D570-421C-82EE-1CC2D60B33DE}" type="presOf" srcId="{B3A1B854-D87E-4BEA-8E46-3C237D64D804}" destId="{51248AD3-F93B-4F1D-9D6A-36594D2DC25A}" srcOrd="1" destOrd="0" presId="urn:microsoft.com/office/officeart/2005/8/layout/lProcess2"/>
    <dgm:cxn modelId="{C43F7746-1682-446C-83CA-C492BD6FFD19}" type="presOf" srcId="{B3A1B854-D87E-4BEA-8E46-3C237D64D804}" destId="{70C48309-C4D1-488A-A564-817E53AE511E}" srcOrd="0" destOrd="0" presId="urn:microsoft.com/office/officeart/2005/8/layout/lProcess2"/>
    <dgm:cxn modelId="{72A1A290-AB9C-43B8-89DE-747E35B32566}" srcId="{B3A1B854-D87E-4BEA-8E46-3C237D64D804}" destId="{712C2222-B146-402E-AA74-658BF3E55610}" srcOrd="0" destOrd="0" parTransId="{79488605-240F-4DB6-85DA-7081D8BF968C}" sibTransId="{B3E82166-6B8C-4494-8F31-1B940E4A6EDB}"/>
    <dgm:cxn modelId="{094EF945-246A-4F80-A5DF-C186FD1B8967}" type="presOf" srcId="{4B1F34D7-66FB-43C5-B6C6-02DABBEA7147}" destId="{AF0BFEBD-2FF2-4DEE-88F5-B8D48F272C60}" srcOrd="0" destOrd="0" presId="urn:microsoft.com/office/officeart/2005/8/layout/lProcess2"/>
    <dgm:cxn modelId="{2F33CBB4-0CA9-4686-AFA5-D4E4B6229A22}" type="presOf" srcId="{6CB18966-D60C-4697-97E9-7F63BC8F4317}" destId="{EB180E75-90A8-4FF9-8E90-5282F607E898}" srcOrd="0" destOrd="0" presId="urn:microsoft.com/office/officeart/2005/8/layout/lProcess2"/>
    <dgm:cxn modelId="{941C1B2E-343C-4097-8AD7-EF72293AE39E}" srcId="{4B1F34D7-66FB-43C5-B6C6-02DABBEA7147}" destId="{6CB18966-D60C-4697-97E9-7F63BC8F4317}" srcOrd="0" destOrd="0" parTransId="{721F486C-67E2-4393-8DB7-70C99BD0E738}" sibTransId="{3E4F6E8E-105E-4539-8AC7-6D3EC4A0A784}"/>
    <dgm:cxn modelId="{394A86D1-8F47-435B-A2AF-895C80D33660}" srcId="{11E40D71-0FA0-4426-B716-EB00748F9567}" destId="{4B1F34D7-66FB-43C5-B6C6-02DABBEA7147}" srcOrd="0" destOrd="0" parTransId="{160A6D6E-AACE-4959-A095-57FB5E6C2041}" sibTransId="{6ACDCE21-CB5D-4E48-81DD-562685527A6F}"/>
    <dgm:cxn modelId="{1795F244-73CB-40C7-A07E-1480F8C32C93}" type="presOf" srcId="{712C2222-B146-402E-AA74-658BF3E55610}" destId="{61F096FF-C92D-478A-B7CA-D27858DED760}" srcOrd="0" destOrd="0" presId="urn:microsoft.com/office/officeart/2005/8/layout/lProcess2"/>
    <dgm:cxn modelId="{A2A71B24-7522-41DF-BC22-8BE9889212C9}" type="presOf" srcId="{11E40D71-0FA0-4426-B716-EB00748F9567}" destId="{7372674F-EB43-4DAC-A6CA-7C6C367B9473}" srcOrd="0" destOrd="0" presId="urn:microsoft.com/office/officeart/2005/8/layout/lProcess2"/>
    <dgm:cxn modelId="{92AF0207-EED7-43DF-A67C-1A2F1C1A4EE9}" type="presParOf" srcId="{7372674F-EB43-4DAC-A6CA-7C6C367B9473}" destId="{35CB9692-2B53-4004-85C2-952F49402ECC}" srcOrd="0" destOrd="0" presId="urn:microsoft.com/office/officeart/2005/8/layout/lProcess2"/>
    <dgm:cxn modelId="{18A62F2C-0970-4AFE-8ADF-D2775A35F231}" type="presParOf" srcId="{35CB9692-2B53-4004-85C2-952F49402ECC}" destId="{AF0BFEBD-2FF2-4DEE-88F5-B8D48F272C60}" srcOrd="0" destOrd="0" presId="urn:microsoft.com/office/officeart/2005/8/layout/lProcess2"/>
    <dgm:cxn modelId="{527281DD-D04E-43B7-82C0-0340944C9F44}" type="presParOf" srcId="{35CB9692-2B53-4004-85C2-952F49402ECC}" destId="{4EC438B4-6316-4514-93E7-47DCA32AA2E9}" srcOrd="1" destOrd="0" presId="urn:microsoft.com/office/officeart/2005/8/layout/lProcess2"/>
    <dgm:cxn modelId="{A171213E-F15A-4DD3-AC54-32B37574A2EE}" type="presParOf" srcId="{35CB9692-2B53-4004-85C2-952F49402ECC}" destId="{DB30DF45-A99A-4F59-B4AC-F543D923E0A2}" srcOrd="2" destOrd="0" presId="urn:microsoft.com/office/officeart/2005/8/layout/lProcess2"/>
    <dgm:cxn modelId="{194B197D-C721-485A-95DC-70BFD090578C}" type="presParOf" srcId="{DB30DF45-A99A-4F59-B4AC-F543D923E0A2}" destId="{8870E46C-708E-4973-B970-4D633DA0A1D4}" srcOrd="0" destOrd="0" presId="urn:microsoft.com/office/officeart/2005/8/layout/lProcess2"/>
    <dgm:cxn modelId="{B784CC9B-9692-4C89-9C79-64A22F1A071A}" type="presParOf" srcId="{8870E46C-708E-4973-B970-4D633DA0A1D4}" destId="{EB180E75-90A8-4FF9-8E90-5282F607E898}" srcOrd="0" destOrd="0" presId="urn:microsoft.com/office/officeart/2005/8/layout/lProcess2"/>
    <dgm:cxn modelId="{08D8A1F1-0FCE-4D4A-9B77-F8BB1A85F00F}" type="presParOf" srcId="{7372674F-EB43-4DAC-A6CA-7C6C367B9473}" destId="{8FCC2479-7B2A-4E6E-89A1-908536A253C2}" srcOrd="1" destOrd="0" presId="urn:microsoft.com/office/officeart/2005/8/layout/lProcess2"/>
    <dgm:cxn modelId="{1ECECC4A-EE7F-4769-B5C2-92D35A2EAFCD}" type="presParOf" srcId="{7372674F-EB43-4DAC-A6CA-7C6C367B9473}" destId="{3597899D-3F1D-4897-AB28-18FC2D67D599}" srcOrd="2" destOrd="0" presId="urn:microsoft.com/office/officeart/2005/8/layout/lProcess2"/>
    <dgm:cxn modelId="{DFD4696A-44A9-4052-98E0-712E798B03A8}" type="presParOf" srcId="{3597899D-3F1D-4897-AB28-18FC2D67D599}" destId="{70C48309-C4D1-488A-A564-817E53AE511E}" srcOrd="0" destOrd="0" presId="urn:microsoft.com/office/officeart/2005/8/layout/lProcess2"/>
    <dgm:cxn modelId="{13938A86-8240-4071-9B39-1CBFEC8B6ADC}" type="presParOf" srcId="{3597899D-3F1D-4897-AB28-18FC2D67D599}" destId="{51248AD3-F93B-4F1D-9D6A-36594D2DC25A}" srcOrd="1" destOrd="0" presId="urn:microsoft.com/office/officeart/2005/8/layout/lProcess2"/>
    <dgm:cxn modelId="{5930EBE1-E522-4C26-8D23-92B87D67659C}" type="presParOf" srcId="{3597899D-3F1D-4897-AB28-18FC2D67D599}" destId="{56843EA7-ADDF-47B0-B53E-F310F9B01CDE}" srcOrd="2" destOrd="0" presId="urn:microsoft.com/office/officeart/2005/8/layout/lProcess2"/>
    <dgm:cxn modelId="{EB1DC5B8-09B3-4B78-A9FC-50E8C4307AB4}" type="presParOf" srcId="{56843EA7-ADDF-47B0-B53E-F310F9B01CDE}" destId="{60D09DA8-77C9-41FA-9121-4ED5F95D6A7F}" srcOrd="0" destOrd="0" presId="urn:microsoft.com/office/officeart/2005/8/layout/lProcess2"/>
    <dgm:cxn modelId="{D4F6C809-F62E-4EFF-A737-FDD12F2D661D}" type="presParOf" srcId="{60D09DA8-77C9-41FA-9121-4ED5F95D6A7F}" destId="{61F096FF-C92D-478A-B7CA-D27858DED76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chemeClr val="tx2"/>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F51AB9A1-D99A-4623-AD5B-303AC33F58DF}" type="presOf" srcId="{8C004DD0-9709-9A4A-8102-48E7039B7A6B}" destId="{754D48F9-252D-1E43-8B43-B929FC568361}"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53BB040D-4F32-4072-90A2-E3D0474B6AAC}" type="presOf" srcId="{98696F03-94B4-0B44-A32C-C127AEF6FA1E}" destId="{C2B06645-FB9E-E945-93D5-543C97BFC563}" srcOrd="0" destOrd="0" presId="urn:microsoft.com/office/officeart/2005/8/layout/hChevron3"/>
    <dgm:cxn modelId="{9F9F0E02-7541-44F4-907A-34BCD0790032}" type="presOf" srcId="{9F41D33B-F459-0F45-8B9C-D0D05D3F2406}" destId="{3C8EA13E-8986-3A47-A72B-2A76A0AE91C0}"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C2117923-4482-4F96-B939-0312CD9B7076}" type="presOf" srcId="{451A313B-D232-1B49-839D-74B7BC45C179}" destId="{F787F721-4072-F548-BC26-412FC7DA21B3}" srcOrd="0" destOrd="0" presId="urn:microsoft.com/office/officeart/2005/8/layout/hChevron3"/>
    <dgm:cxn modelId="{638346E0-2C74-46F5-B1E3-6FDA404BFD54}" type="presOf" srcId="{23869802-D36C-A141-8091-AC658F8D6D24}" destId="{BCA38184-88B7-0A4E-9BDE-3647101C55C4}"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55DA8E1F-7019-4F4A-8739-8EDA36C06FF5}" type="presParOf" srcId="{BCA38184-88B7-0A4E-9BDE-3647101C55C4}" destId="{C2B06645-FB9E-E945-93D5-543C97BFC563}" srcOrd="0" destOrd="0" presId="urn:microsoft.com/office/officeart/2005/8/layout/hChevron3"/>
    <dgm:cxn modelId="{1C8F52ED-6D6D-43BB-A426-6A9DDDCC97A3}" type="presParOf" srcId="{BCA38184-88B7-0A4E-9BDE-3647101C55C4}" destId="{FC5C0F8B-DFE8-D54E-92ED-195305944E92}" srcOrd="1" destOrd="0" presId="urn:microsoft.com/office/officeart/2005/8/layout/hChevron3"/>
    <dgm:cxn modelId="{1586F348-6208-479A-8C18-FA44CC091997}" type="presParOf" srcId="{BCA38184-88B7-0A4E-9BDE-3647101C55C4}" destId="{754D48F9-252D-1E43-8B43-B929FC568361}" srcOrd="2" destOrd="0" presId="urn:microsoft.com/office/officeart/2005/8/layout/hChevron3"/>
    <dgm:cxn modelId="{4098A0CE-5627-4F09-9DFE-6989A12AC687}" type="presParOf" srcId="{BCA38184-88B7-0A4E-9BDE-3647101C55C4}" destId="{0A474768-3D37-794F-8261-37838C371F57}" srcOrd="3" destOrd="0" presId="urn:microsoft.com/office/officeart/2005/8/layout/hChevron3"/>
    <dgm:cxn modelId="{8CA94F81-8680-475E-8C38-71F0F08A4C4E}" type="presParOf" srcId="{BCA38184-88B7-0A4E-9BDE-3647101C55C4}" destId="{F787F721-4072-F548-BC26-412FC7DA21B3}" srcOrd="4" destOrd="0" presId="urn:microsoft.com/office/officeart/2005/8/layout/hChevron3"/>
    <dgm:cxn modelId="{1C15E4D7-3C04-4287-B1B3-2C7EC55B6CA5}" type="presParOf" srcId="{BCA38184-88B7-0A4E-9BDE-3647101C55C4}" destId="{CB4FAC68-8062-3547-ABF1-99C00E35B8D1}" srcOrd="5" destOrd="0" presId="urn:microsoft.com/office/officeart/2005/8/layout/hChevron3"/>
    <dgm:cxn modelId="{15156171-507A-4CF9-9E43-BF2CD433507E}"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3BDE6709-0F00-4397-AB6B-E0AB1B9FC68C}" type="presOf" srcId="{23869802-D36C-A141-8091-AC658F8D6D24}" destId="{BCA38184-88B7-0A4E-9BDE-3647101C55C4}" srcOrd="0" destOrd="0" presId="urn:microsoft.com/office/officeart/2005/8/layout/hChevron3"/>
    <dgm:cxn modelId="{42AA123D-769E-4728-A12B-E3BA91086B55}" type="presOf" srcId="{9F41D33B-F459-0F45-8B9C-D0D05D3F2406}" destId="{3C8EA13E-8986-3A47-A72B-2A76A0AE91C0}"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471F9FDE-BBF6-C545-8A1E-7C7195EF56BF}" srcId="{23869802-D36C-A141-8091-AC658F8D6D24}" destId="{98696F03-94B4-0B44-A32C-C127AEF6FA1E}" srcOrd="0" destOrd="0" parTransId="{A6972042-1E07-284D-8BDC-DB3CECE41AAD}" sibTransId="{6CAE6829-AD01-664D-ABAB-F92708161ABF}"/>
    <dgm:cxn modelId="{55251E0B-641A-4C99-877D-20C76B228A17}" type="presOf" srcId="{8C004DD0-9709-9A4A-8102-48E7039B7A6B}" destId="{754D48F9-252D-1E43-8B43-B929FC568361}"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84935EDC-9E6D-4C7A-AED5-B3951BBB6B61}" type="presOf" srcId="{451A313B-D232-1B49-839D-74B7BC45C179}" destId="{F787F721-4072-F548-BC26-412FC7DA21B3}" srcOrd="0" destOrd="0" presId="urn:microsoft.com/office/officeart/2005/8/layout/hChevron3"/>
    <dgm:cxn modelId="{CFBF6D1D-7354-418F-9604-ADB8B4F32085}" type="presOf" srcId="{98696F03-94B4-0B44-A32C-C127AEF6FA1E}" destId="{C2B06645-FB9E-E945-93D5-543C97BFC56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F453F5B6-91A0-4D61-BBCC-CB4623AFD976}" type="presParOf" srcId="{BCA38184-88B7-0A4E-9BDE-3647101C55C4}" destId="{C2B06645-FB9E-E945-93D5-543C97BFC563}" srcOrd="0" destOrd="0" presId="urn:microsoft.com/office/officeart/2005/8/layout/hChevron3"/>
    <dgm:cxn modelId="{8FCDD2C8-511A-45C4-A27E-3658FB212B84}" type="presParOf" srcId="{BCA38184-88B7-0A4E-9BDE-3647101C55C4}" destId="{FC5C0F8B-DFE8-D54E-92ED-195305944E92}" srcOrd="1" destOrd="0" presId="urn:microsoft.com/office/officeart/2005/8/layout/hChevron3"/>
    <dgm:cxn modelId="{CC8813CD-72CE-40B6-9641-9D31B3E1C0BB}" type="presParOf" srcId="{BCA38184-88B7-0A4E-9BDE-3647101C55C4}" destId="{754D48F9-252D-1E43-8B43-B929FC568361}" srcOrd="2" destOrd="0" presId="urn:microsoft.com/office/officeart/2005/8/layout/hChevron3"/>
    <dgm:cxn modelId="{5C57DE06-A8D2-4115-9CBE-68054634226F}" type="presParOf" srcId="{BCA38184-88B7-0A4E-9BDE-3647101C55C4}" destId="{0A474768-3D37-794F-8261-37838C371F57}" srcOrd="3" destOrd="0" presId="urn:microsoft.com/office/officeart/2005/8/layout/hChevron3"/>
    <dgm:cxn modelId="{BA211ABB-058F-48B1-B02B-0CD8FE69FDE1}" type="presParOf" srcId="{BCA38184-88B7-0A4E-9BDE-3647101C55C4}" destId="{F787F721-4072-F548-BC26-412FC7DA21B3}" srcOrd="4" destOrd="0" presId="urn:microsoft.com/office/officeart/2005/8/layout/hChevron3"/>
    <dgm:cxn modelId="{077379BB-167A-4D1D-B6EB-CC856F6B8ABC}" type="presParOf" srcId="{BCA38184-88B7-0A4E-9BDE-3647101C55C4}" destId="{CB4FAC68-8062-3547-ABF1-99C00E35B8D1}" srcOrd="5" destOrd="0" presId="urn:microsoft.com/office/officeart/2005/8/layout/hChevron3"/>
    <dgm:cxn modelId="{C19AE7AC-E706-4D68-B0CD-7ACD7C21E386}"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B1699C4B-37E3-4152-9573-94C4BB24FCCB}" type="presOf" srcId="{8C004DD0-9709-9A4A-8102-48E7039B7A6B}" destId="{754D48F9-252D-1E43-8B43-B929FC568361}" srcOrd="0" destOrd="0" presId="urn:microsoft.com/office/officeart/2005/8/layout/hChevron3"/>
    <dgm:cxn modelId="{3D743F3E-5642-4735-A634-5EA6BCC70A56}" type="presOf" srcId="{9F41D33B-F459-0F45-8B9C-D0D05D3F2406}" destId="{3C8EA13E-8986-3A47-A72B-2A76A0AE91C0}"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2BBE3CA2-922F-4916-A7FD-B51939B2C8C1}" type="presOf" srcId="{23869802-D36C-A141-8091-AC658F8D6D24}" destId="{BCA38184-88B7-0A4E-9BDE-3647101C55C4}" srcOrd="0" destOrd="0" presId="urn:microsoft.com/office/officeart/2005/8/layout/hChevron3"/>
    <dgm:cxn modelId="{1DB39CD5-ECE7-423C-9567-80AD1F09D182}" type="presOf" srcId="{98696F03-94B4-0B44-A32C-C127AEF6FA1E}" destId="{C2B06645-FB9E-E945-93D5-543C97BFC563}" srcOrd="0" destOrd="0" presId="urn:microsoft.com/office/officeart/2005/8/layout/hChevron3"/>
    <dgm:cxn modelId="{79A7232B-34F6-45EF-A914-A769BDE4AC11}" type="presOf" srcId="{451A313B-D232-1B49-839D-74B7BC45C179}" destId="{F787F721-4072-F548-BC26-412FC7DA21B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65836C4C-5D1A-4229-82A2-99EDF3023224}" type="presParOf" srcId="{BCA38184-88B7-0A4E-9BDE-3647101C55C4}" destId="{C2B06645-FB9E-E945-93D5-543C97BFC563}" srcOrd="0" destOrd="0" presId="urn:microsoft.com/office/officeart/2005/8/layout/hChevron3"/>
    <dgm:cxn modelId="{DC122DE4-4176-4D8A-AD86-1C3CC0B13E7C}" type="presParOf" srcId="{BCA38184-88B7-0A4E-9BDE-3647101C55C4}" destId="{FC5C0F8B-DFE8-D54E-92ED-195305944E92}" srcOrd="1" destOrd="0" presId="urn:microsoft.com/office/officeart/2005/8/layout/hChevron3"/>
    <dgm:cxn modelId="{F52FE877-7ACA-4E75-8F45-5455101A149B}" type="presParOf" srcId="{BCA38184-88B7-0A4E-9BDE-3647101C55C4}" destId="{754D48F9-252D-1E43-8B43-B929FC568361}" srcOrd="2" destOrd="0" presId="urn:microsoft.com/office/officeart/2005/8/layout/hChevron3"/>
    <dgm:cxn modelId="{16CA803E-7ED3-4946-B84E-C979A3D703FF}" type="presParOf" srcId="{BCA38184-88B7-0A4E-9BDE-3647101C55C4}" destId="{0A474768-3D37-794F-8261-37838C371F57}" srcOrd="3" destOrd="0" presId="urn:microsoft.com/office/officeart/2005/8/layout/hChevron3"/>
    <dgm:cxn modelId="{4E0D8B59-6BE8-4788-880F-DE12F2F058CE}" type="presParOf" srcId="{BCA38184-88B7-0A4E-9BDE-3647101C55C4}" destId="{F787F721-4072-F548-BC26-412FC7DA21B3}" srcOrd="4" destOrd="0" presId="urn:microsoft.com/office/officeart/2005/8/layout/hChevron3"/>
    <dgm:cxn modelId="{45FF3A6C-7D68-4170-9823-1E42F7C9CBB5}" type="presParOf" srcId="{BCA38184-88B7-0A4E-9BDE-3647101C55C4}" destId="{CB4FAC68-8062-3547-ABF1-99C00E35B8D1}" srcOrd="5" destOrd="0" presId="urn:microsoft.com/office/officeart/2005/8/layout/hChevron3"/>
    <dgm:cxn modelId="{A23B7462-F221-4BD4-A20D-320F40B286C0}"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04BC7C31-0597-49BC-9471-70A65BCC350B}" type="presOf" srcId="{9F41D33B-F459-0F45-8B9C-D0D05D3F2406}" destId="{3C8EA13E-8986-3A47-A72B-2A76A0AE91C0}"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F331C3D9-4025-4EEF-9A8C-2421E54B208C}" type="presOf" srcId="{8C004DD0-9709-9A4A-8102-48E7039B7A6B}" destId="{754D48F9-252D-1E43-8B43-B929FC568361}"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FE6AB6ED-22D0-4418-8D51-B77B956B146D}" type="presOf" srcId="{451A313B-D232-1B49-839D-74B7BC45C179}" destId="{F787F721-4072-F548-BC26-412FC7DA21B3}"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B14FAC12-BB9E-417D-BC1E-CE9BFEA2F172}" type="presOf" srcId="{98696F03-94B4-0B44-A32C-C127AEF6FA1E}" destId="{C2B06645-FB9E-E945-93D5-543C97BFC563}" srcOrd="0" destOrd="0" presId="urn:microsoft.com/office/officeart/2005/8/layout/hChevron3"/>
    <dgm:cxn modelId="{F2373B6C-D09C-4FFF-B666-A17C2F28E385}" type="presOf" srcId="{23869802-D36C-A141-8091-AC658F8D6D24}" destId="{BCA38184-88B7-0A4E-9BDE-3647101C55C4}"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5970A2D6-A95B-416E-BA32-C172F0C76744}" type="presParOf" srcId="{BCA38184-88B7-0A4E-9BDE-3647101C55C4}" destId="{C2B06645-FB9E-E945-93D5-543C97BFC563}" srcOrd="0" destOrd="0" presId="urn:microsoft.com/office/officeart/2005/8/layout/hChevron3"/>
    <dgm:cxn modelId="{2E2DD5ED-7B51-4972-AAD5-4BBEE252C87E}" type="presParOf" srcId="{BCA38184-88B7-0A4E-9BDE-3647101C55C4}" destId="{FC5C0F8B-DFE8-D54E-92ED-195305944E92}" srcOrd="1" destOrd="0" presId="urn:microsoft.com/office/officeart/2005/8/layout/hChevron3"/>
    <dgm:cxn modelId="{88C70D6F-E2EC-4BF8-84BA-A450E1E37F79}" type="presParOf" srcId="{BCA38184-88B7-0A4E-9BDE-3647101C55C4}" destId="{754D48F9-252D-1E43-8B43-B929FC568361}" srcOrd="2" destOrd="0" presId="urn:microsoft.com/office/officeart/2005/8/layout/hChevron3"/>
    <dgm:cxn modelId="{0001FB35-5D61-41B5-9875-0E6FDA043410}" type="presParOf" srcId="{BCA38184-88B7-0A4E-9BDE-3647101C55C4}" destId="{0A474768-3D37-794F-8261-37838C371F57}" srcOrd="3" destOrd="0" presId="urn:microsoft.com/office/officeart/2005/8/layout/hChevron3"/>
    <dgm:cxn modelId="{CADE366B-979E-44EB-8EDF-EE404D53BA56}" type="presParOf" srcId="{BCA38184-88B7-0A4E-9BDE-3647101C55C4}" destId="{F787F721-4072-F548-BC26-412FC7DA21B3}" srcOrd="4" destOrd="0" presId="urn:microsoft.com/office/officeart/2005/8/layout/hChevron3"/>
    <dgm:cxn modelId="{D0D041BC-AB98-40E3-9E7E-477BE53E470A}" type="presParOf" srcId="{BCA38184-88B7-0A4E-9BDE-3647101C55C4}" destId="{CB4FAC68-8062-3547-ABF1-99C00E35B8D1}" srcOrd="5" destOrd="0" presId="urn:microsoft.com/office/officeart/2005/8/layout/hChevron3"/>
    <dgm:cxn modelId="{C7B1EBFB-1ED8-4F8F-9794-703FFE3CD156}"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68DBF10F-F108-4F77-B020-DE2DEF322663}" type="presOf" srcId="{9F41D33B-F459-0F45-8B9C-D0D05D3F2406}" destId="{3C8EA13E-8986-3A47-A72B-2A76A0AE91C0}" srcOrd="0" destOrd="0" presId="urn:microsoft.com/office/officeart/2005/8/layout/hChevron3"/>
    <dgm:cxn modelId="{6C0145BE-C38C-4AA6-AA24-6A6BAADE1AAF}" type="presOf" srcId="{451A313B-D232-1B49-839D-74B7BC45C179}" destId="{F787F721-4072-F548-BC26-412FC7DA21B3}" srcOrd="0" destOrd="0" presId="urn:microsoft.com/office/officeart/2005/8/layout/hChevron3"/>
    <dgm:cxn modelId="{A54EAA19-862B-45D6-801E-2F9FCE1FC3B4}" type="presOf" srcId="{8C004DD0-9709-9A4A-8102-48E7039B7A6B}" destId="{754D48F9-252D-1E43-8B43-B929FC568361}"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30858C40-DD27-4E70-A119-F1B0179A7D54}" type="presOf" srcId="{98696F03-94B4-0B44-A32C-C127AEF6FA1E}" destId="{C2B06645-FB9E-E945-93D5-543C97BFC56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70BFD828-51A7-1642-BFA2-7D79E805DF2E}" srcId="{23869802-D36C-A141-8091-AC658F8D6D24}" destId="{451A313B-D232-1B49-839D-74B7BC45C179}" srcOrd="2" destOrd="0" parTransId="{73D2B3DE-AE9D-B54A-8C61-18F70E34276F}" sibTransId="{73198396-466A-F948-BF69-902603E687DA}"/>
    <dgm:cxn modelId="{7A37449A-CB03-4429-9861-E9F841C01EAD}" type="presOf" srcId="{23869802-D36C-A141-8091-AC658F8D6D24}" destId="{BCA38184-88B7-0A4E-9BDE-3647101C55C4}"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1F23101E-D141-488A-808A-529BE67BC0CD}" type="presParOf" srcId="{BCA38184-88B7-0A4E-9BDE-3647101C55C4}" destId="{C2B06645-FB9E-E945-93D5-543C97BFC563}" srcOrd="0" destOrd="0" presId="urn:microsoft.com/office/officeart/2005/8/layout/hChevron3"/>
    <dgm:cxn modelId="{BC32DBDC-361E-4B33-96FE-C568A5991604}" type="presParOf" srcId="{BCA38184-88B7-0A4E-9BDE-3647101C55C4}" destId="{FC5C0F8B-DFE8-D54E-92ED-195305944E92}" srcOrd="1" destOrd="0" presId="urn:microsoft.com/office/officeart/2005/8/layout/hChevron3"/>
    <dgm:cxn modelId="{98611AE2-08D0-4BB0-817F-2B1A095E5C16}" type="presParOf" srcId="{BCA38184-88B7-0A4E-9BDE-3647101C55C4}" destId="{754D48F9-252D-1E43-8B43-B929FC568361}" srcOrd="2" destOrd="0" presId="urn:microsoft.com/office/officeart/2005/8/layout/hChevron3"/>
    <dgm:cxn modelId="{9846AC87-884A-4063-A22C-F862FDB24D3D}" type="presParOf" srcId="{BCA38184-88B7-0A4E-9BDE-3647101C55C4}" destId="{0A474768-3D37-794F-8261-37838C371F57}" srcOrd="3" destOrd="0" presId="urn:microsoft.com/office/officeart/2005/8/layout/hChevron3"/>
    <dgm:cxn modelId="{0819CA4E-FDB5-4657-9E82-DCA602B07F59}" type="presParOf" srcId="{BCA38184-88B7-0A4E-9BDE-3647101C55C4}" destId="{F787F721-4072-F548-BC26-412FC7DA21B3}" srcOrd="4" destOrd="0" presId="urn:microsoft.com/office/officeart/2005/8/layout/hChevron3"/>
    <dgm:cxn modelId="{B2CE0807-49FF-4D3C-BDAB-BF0A7D11981E}" type="presParOf" srcId="{BCA38184-88B7-0A4E-9BDE-3647101C55C4}" destId="{CB4FAC68-8062-3547-ABF1-99C00E35B8D1}" srcOrd="5" destOrd="0" presId="urn:microsoft.com/office/officeart/2005/8/layout/hChevron3"/>
    <dgm:cxn modelId="{55618ED2-CE7B-4A8A-BE46-82232A16FE8D}"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0EF4C1B0-9E2C-46C8-B75A-E2FA1E0230D3}" type="presOf" srcId="{8C004DD0-9709-9A4A-8102-48E7039B7A6B}" destId="{754D48F9-252D-1E43-8B43-B929FC568361}"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37B5E366-3977-430D-AF90-C29487600BBF}" type="presOf" srcId="{451A313B-D232-1B49-839D-74B7BC45C179}" destId="{F787F721-4072-F548-BC26-412FC7DA21B3}" srcOrd="0" destOrd="0" presId="urn:microsoft.com/office/officeart/2005/8/layout/hChevron3"/>
    <dgm:cxn modelId="{E3E6A426-DCAA-4C3C-99F3-23D93B6D558C}" type="presOf" srcId="{98696F03-94B4-0B44-A32C-C127AEF6FA1E}" destId="{C2B06645-FB9E-E945-93D5-543C97BFC56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A0BDC901-A10E-4215-92BA-F88821B6E619}" type="presOf" srcId="{23869802-D36C-A141-8091-AC658F8D6D24}" destId="{BCA38184-88B7-0A4E-9BDE-3647101C55C4}"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4D428386-965D-4883-A1A4-9B42AE27114D}" type="presOf" srcId="{9F41D33B-F459-0F45-8B9C-D0D05D3F2406}" destId="{3C8EA13E-8986-3A47-A72B-2A76A0AE91C0}"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85252754-6254-4795-8292-984324449A94}" type="presParOf" srcId="{BCA38184-88B7-0A4E-9BDE-3647101C55C4}" destId="{C2B06645-FB9E-E945-93D5-543C97BFC563}" srcOrd="0" destOrd="0" presId="urn:microsoft.com/office/officeart/2005/8/layout/hChevron3"/>
    <dgm:cxn modelId="{4C1C8F70-9021-4F9A-A95E-E25D015B18A9}" type="presParOf" srcId="{BCA38184-88B7-0A4E-9BDE-3647101C55C4}" destId="{FC5C0F8B-DFE8-D54E-92ED-195305944E92}" srcOrd="1" destOrd="0" presId="urn:microsoft.com/office/officeart/2005/8/layout/hChevron3"/>
    <dgm:cxn modelId="{FC4138CA-660D-424A-B92C-0452D368FD94}" type="presParOf" srcId="{BCA38184-88B7-0A4E-9BDE-3647101C55C4}" destId="{754D48F9-252D-1E43-8B43-B929FC568361}" srcOrd="2" destOrd="0" presId="urn:microsoft.com/office/officeart/2005/8/layout/hChevron3"/>
    <dgm:cxn modelId="{AD16117D-0E35-4F35-933B-C6414B663398}" type="presParOf" srcId="{BCA38184-88B7-0A4E-9BDE-3647101C55C4}" destId="{0A474768-3D37-794F-8261-37838C371F57}" srcOrd="3" destOrd="0" presId="urn:microsoft.com/office/officeart/2005/8/layout/hChevron3"/>
    <dgm:cxn modelId="{542EE94A-B7FF-46A0-93C8-CE2FDA08568C}" type="presParOf" srcId="{BCA38184-88B7-0A4E-9BDE-3647101C55C4}" destId="{F787F721-4072-F548-BC26-412FC7DA21B3}" srcOrd="4" destOrd="0" presId="urn:microsoft.com/office/officeart/2005/8/layout/hChevron3"/>
    <dgm:cxn modelId="{6BA71FD5-6C0B-4EE4-AA62-D2C4DD20CAE1}" type="presParOf" srcId="{BCA38184-88B7-0A4E-9BDE-3647101C55C4}" destId="{CB4FAC68-8062-3547-ABF1-99C00E35B8D1}" srcOrd="5" destOrd="0" presId="urn:microsoft.com/office/officeart/2005/8/layout/hChevron3"/>
    <dgm:cxn modelId="{6D9B1203-C4BB-46E8-9EFE-EDF8096B88EE}"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A6B5B9F9-F1CF-4E91-85D9-52CCEFBC7D47}" type="presOf" srcId="{98696F03-94B4-0B44-A32C-C127AEF6FA1E}" destId="{C2B06645-FB9E-E945-93D5-543C97BFC563}" srcOrd="0" destOrd="0" presId="urn:microsoft.com/office/officeart/2005/8/layout/hChevron3"/>
    <dgm:cxn modelId="{369093EF-31E9-4238-91C1-94E8BD59913E}" type="presOf" srcId="{9F41D33B-F459-0F45-8B9C-D0D05D3F2406}" destId="{3C8EA13E-8986-3A47-A72B-2A76A0AE91C0}" srcOrd="0" destOrd="0" presId="urn:microsoft.com/office/officeart/2005/8/layout/hChevron3"/>
    <dgm:cxn modelId="{C324F07D-A239-42D7-83D0-0C41B4EB8E5B}" type="presOf" srcId="{8C004DD0-9709-9A4A-8102-48E7039B7A6B}" destId="{754D48F9-252D-1E43-8B43-B929FC568361}"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F05BE267-E01D-4C93-89FF-6D3ED73A1A8A}" type="presOf" srcId="{23869802-D36C-A141-8091-AC658F8D6D24}" destId="{BCA38184-88B7-0A4E-9BDE-3647101C55C4}" srcOrd="0" destOrd="0" presId="urn:microsoft.com/office/officeart/2005/8/layout/hChevron3"/>
    <dgm:cxn modelId="{5A9BD1E9-D31B-4AF5-88A9-CE6B65D3DF81}" type="presOf" srcId="{451A313B-D232-1B49-839D-74B7BC45C179}" destId="{F787F721-4072-F548-BC26-412FC7DA21B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BC079391-4A51-4A60-B1CC-054EF1FBA881}" type="presParOf" srcId="{BCA38184-88B7-0A4E-9BDE-3647101C55C4}" destId="{C2B06645-FB9E-E945-93D5-543C97BFC563}" srcOrd="0" destOrd="0" presId="urn:microsoft.com/office/officeart/2005/8/layout/hChevron3"/>
    <dgm:cxn modelId="{5FEEFD74-2834-4C02-93CC-A1DF7B8476F5}" type="presParOf" srcId="{BCA38184-88B7-0A4E-9BDE-3647101C55C4}" destId="{FC5C0F8B-DFE8-D54E-92ED-195305944E92}" srcOrd="1" destOrd="0" presId="urn:microsoft.com/office/officeart/2005/8/layout/hChevron3"/>
    <dgm:cxn modelId="{C118DECE-6FA4-4284-8D4E-3FB3C3B04559}" type="presParOf" srcId="{BCA38184-88B7-0A4E-9BDE-3647101C55C4}" destId="{754D48F9-252D-1E43-8B43-B929FC568361}" srcOrd="2" destOrd="0" presId="urn:microsoft.com/office/officeart/2005/8/layout/hChevron3"/>
    <dgm:cxn modelId="{8450BCAF-38ED-4A20-9046-4EAE6C1DC923}" type="presParOf" srcId="{BCA38184-88B7-0A4E-9BDE-3647101C55C4}" destId="{0A474768-3D37-794F-8261-37838C371F57}" srcOrd="3" destOrd="0" presId="urn:microsoft.com/office/officeart/2005/8/layout/hChevron3"/>
    <dgm:cxn modelId="{31C41F59-FEE5-4EE3-A40C-858D30054D44}" type="presParOf" srcId="{BCA38184-88B7-0A4E-9BDE-3647101C55C4}" destId="{F787F721-4072-F548-BC26-412FC7DA21B3}" srcOrd="4" destOrd="0" presId="urn:microsoft.com/office/officeart/2005/8/layout/hChevron3"/>
    <dgm:cxn modelId="{432803F6-B916-48B7-AB41-2D3CFDD223C2}" type="presParOf" srcId="{BCA38184-88B7-0A4E-9BDE-3647101C55C4}" destId="{CB4FAC68-8062-3547-ABF1-99C00E35B8D1}" srcOrd="5" destOrd="0" presId="urn:microsoft.com/office/officeart/2005/8/layout/hChevron3"/>
    <dgm:cxn modelId="{3E00CC16-4FEE-4B27-B4D1-6AF710670A1A}"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2925A168-79E4-40A6-9A5B-4568FC2A871A}" type="presOf" srcId="{98696F03-94B4-0B44-A32C-C127AEF6FA1E}" destId="{C2B06645-FB9E-E945-93D5-543C97BFC563}"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8C81B08D-DD76-41C0-9C60-06B0C31E0151}" type="presOf" srcId="{9F41D33B-F459-0F45-8B9C-D0D05D3F2406}" destId="{3C8EA13E-8986-3A47-A72B-2A76A0AE91C0}" srcOrd="0" destOrd="0" presId="urn:microsoft.com/office/officeart/2005/8/layout/hChevron3"/>
    <dgm:cxn modelId="{2A917FD3-DAE3-48DC-8E70-9C501CB89C53}" type="presOf" srcId="{451A313B-D232-1B49-839D-74B7BC45C179}" destId="{F787F721-4072-F548-BC26-412FC7DA21B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AAD78554-A61F-4BEE-8399-8222300BD9F8}" type="presOf" srcId="{8C004DD0-9709-9A4A-8102-48E7039B7A6B}" destId="{754D48F9-252D-1E43-8B43-B929FC568361}" srcOrd="0" destOrd="0" presId="urn:microsoft.com/office/officeart/2005/8/layout/hChevron3"/>
    <dgm:cxn modelId="{FB58ED69-748A-46E4-A04A-D9319CF203EA}" type="presOf" srcId="{23869802-D36C-A141-8091-AC658F8D6D24}" destId="{BCA38184-88B7-0A4E-9BDE-3647101C55C4}"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4DE5E984-A547-4222-8D5C-46E8E2E52DDB}" type="presParOf" srcId="{BCA38184-88B7-0A4E-9BDE-3647101C55C4}" destId="{C2B06645-FB9E-E945-93D5-543C97BFC563}" srcOrd="0" destOrd="0" presId="urn:microsoft.com/office/officeart/2005/8/layout/hChevron3"/>
    <dgm:cxn modelId="{1FE96D9E-5F06-4E55-882F-377980CA13CA}" type="presParOf" srcId="{BCA38184-88B7-0A4E-9BDE-3647101C55C4}" destId="{FC5C0F8B-DFE8-D54E-92ED-195305944E92}" srcOrd="1" destOrd="0" presId="urn:microsoft.com/office/officeart/2005/8/layout/hChevron3"/>
    <dgm:cxn modelId="{36A6ABC4-9C0D-4633-8A49-A39E2F061CAA}" type="presParOf" srcId="{BCA38184-88B7-0A4E-9BDE-3647101C55C4}" destId="{754D48F9-252D-1E43-8B43-B929FC568361}" srcOrd="2" destOrd="0" presId="urn:microsoft.com/office/officeart/2005/8/layout/hChevron3"/>
    <dgm:cxn modelId="{BC59E744-17B8-4F34-83E3-098BB3EDD996}" type="presParOf" srcId="{BCA38184-88B7-0A4E-9BDE-3647101C55C4}" destId="{0A474768-3D37-794F-8261-37838C371F57}" srcOrd="3" destOrd="0" presId="urn:microsoft.com/office/officeart/2005/8/layout/hChevron3"/>
    <dgm:cxn modelId="{54B26C71-2215-4428-A779-4EB163D3FF5D}" type="presParOf" srcId="{BCA38184-88B7-0A4E-9BDE-3647101C55C4}" destId="{F787F721-4072-F548-BC26-412FC7DA21B3}" srcOrd="4" destOrd="0" presId="urn:microsoft.com/office/officeart/2005/8/layout/hChevron3"/>
    <dgm:cxn modelId="{BFB6DBAC-59A3-44FB-A04C-1615CAC60D46}" type="presParOf" srcId="{BCA38184-88B7-0A4E-9BDE-3647101C55C4}" destId="{CB4FAC68-8062-3547-ABF1-99C00E35B8D1}" srcOrd="5" destOrd="0" presId="urn:microsoft.com/office/officeart/2005/8/layout/hChevron3"/>
    <dgm:cxn modelId="{68E7B92C-03FF-4B85-BC93-8BA534ADD77C}"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681BC003-2844-4700-9007-F2BD5B4198CC}" type="presOf" srcId="{23869802-D36C-A141-8091-AC658F8D6D24}" destId="{BCA38184-88B7-0A4E-9BDE-3647101C55C4}" srcOrd="0" destOrd="0" presId="urn:microsoft.com/office/officeart/2005/8/layout/hChevron3"/>
    <dgm:cxn modelId="{B91C012B-FFC9-4373-A50E-C9664381F9A0}" type="presOf" srcId="{451A313B-D232-1B49-839D-74B7BC45C179}" destId="{F787F721-4072-F548-BC26-412FC7DA21B3}"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A9649BBA-409A-864B-B74A-D7431037B3F2}" srcId="{23869802-D36C-A141-8091-AC658F8D6D24}" destId="{9F41D33B-F459-0F45-8B9C-D0D05D3F2406}" srcOrd="3" destOrd="0" parTransId="{0FEFCDD9-BF95-FD4E-94F0-A1B40228C12C}" sibTransId="{C8A6BA52-3257-234D-A192-E3951482A068}"/>
    <dgm:cxn modelId="{F2011C85-9FA5-4F14-835A-7749B2E39A12}" type="presOf" srcId="{8C004DD0-9709-9A4A-8102-48E7039B7A6B}" destId="{754D48F9-252D-1E43-8B43-B929FC568361}" srcOrd="0" destOrd="0" presId="urn:microsoft.com/office/officeart/2005/8/layout/hChevron3"/>
    <dgm:cxn modelId="{E2DAB4E6-2FBB-45D0-8EF4-3F99198CF9BB}" type="presOf" srcId="{9F41D33B-F459-0F45-8B9C-D0D05D3F2406}" destId="{3C8EA13E-8986-3A47-A72B-2A76A0AE91C0}" srcOrd="0" destOrd="0" presId="urn:microsoft.com/office/officeart/2005/8/layout/hChevron3"/>
    <dgm:cxn modelId="{80D39421-1DD2-4C7F-9305-84CE26DB197E}" type="presOf" srcId="{98696F03-94B4-0B44-A32C-C127AEF6FA1E}" destId="{C2B06645-FB9E-E945-93D5-543C97BFC56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1C4AF6E9-5C7F-459C-AE70-872BD88126C0}" type="presParOf" srcId="{BCA38184-88B7-0A4E-9BDE-3647101C55C4}" destId="{C2B06645-FB9E-E945-93D5-543C97BFC563}" srcOrd="0" destOrd="0" presId="urn:microsoft.com/office/officeart/2005/8/layout/hChevron3"/>
    <dgm:cxn modelId="{59ECDA12-1CCF-44A6-B004-F420A48180A1}" type="presParOf" srcId="{BCA38184-88B7-0A4E-9BDE-3647101C55C4}" destId="{FC5C0F8B-DFE8-D54E-92ED-195305944E92}" srcOrd="1" destOrd="0" presId="urn:microsoft.com/office/officeart/2005/8/layout/hChevron3"/>
    <dgm:cxn modelId="{51F6518B-A7A3-426A-A69D-EA9C3461819E}" type="presParOf" srcId="{BCA38184-88B7-0A4E-9BDE-3647101C55C4}" destId="{754D48F9-252D-1E43-8B43-B929FC568361}" srcOrd="2" destOrd="0" presId="urn:microsoft.com/office/officeart/2005/8/layout/hChevron3"/>
    <dgm:cxn modelId="{BE6A390D-1C3D-47C3-A525-B1EFB06FFCB3}" type="presParOf" srcId="{BCA38184-88B7-0A4E-9BDE-3647101C55C4}" destId="{0A474768-3D37-794F-8261-37838C371F57}" srcOrd="3" destOrd="0" presId="urn:microsoft.com/office/officeart/2005/8/layout/hChevron3"/>
    <dgm:cxn modelId="{EDB3DA82-7136-4B0C-AB1C-4B47F9690555}" type="presParOf" srcId="{BCA38184-88B7-0A4E-9BDE-3647101C55C4}" destId="{F787F721-4072-F548-BC26-412FC7DA21B3}" srcOrd="4" destOrd="0" presId="urn:microsoft.com/office/officeart/2005/8/layout/hChevron3"/>
    <dgm:cxn modelId="{83E2504E-EFA2-417B-A54F-8993EB19C0B8}" type="presParOf" srcId="{BCA38184-88B7-0A4E-9BDE-3647101C55C4}" destId="{CB4FAC68-8062-3547-ABF1-99C00E35B8D1}" srcOrd="5" destOrd="0" presId="urn:microsoft.com/office/officeart/2005/8/layout/hChevron3"/>
    <dgm:cxn modelId="{9E59E361-627C-403C-8142-F8D810C4E221}"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chemeClr val="tx2"/>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536902A8-3A1B-404C-91F7-C89185D53811}" type="presOf" srcId="{98696F03-94B4-0B44-A32C-C127AEF6FA1E}" destId="{C2B06645-FB9E-E945-93D5-543C97BFC563}"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471F9FDE-BBF6-C545-8A1E-7C7195EF56BF}" srcId="{23869802-D36C-A141-8091-AC658F8D6D24}" destId="{98696F03-94B4-0B44-A32C-C127AEF6FA1E}" srcOrd="0" destOrd="0" parTransId="{A6972042-1E07-284D-8BDC-DB3CECE41AAD}" sibTransId="{6CAE6829-AD01-664D-ABAB-F92708161ABF}"/>
    <dgm:cxn modelId="{AF12D40E-CA39-461A-BC0F-A9FF947F6EC6}" type="presOf" srcId="{9F41D33B-F459-0F45-8B9C-D0D05D3F2406}" destId="{3C8EA13E-8986-3A47-A72B-2A76A0AE91C0}" srcOrd="0" destOrd="0" presId="urn:microsoft.com/office/officeart/2005/8/layout/hChevron3"/>
    <dgm:cxn modelId="{2E03E498-50E8-41AC-9D79-4AB0F46F8D17}" type="presOf" srcId="{8C004DD0-9709-9A4A-8102-48E7039B7A6B}" destId="{754D48F9-252D-1E43-8B43-B929FC568361}" srcOrd="0" destOrd="0" presId="urn:microsoft.com/office/officeart/2005/8/layout/hChevron3"/>
    <dgm:cxn modelId="{EAC6A799-4F9D-4451-8660-9C0EFE4EE2E7}" type="presOf" srcId="{23869802-D36C-A141-8091-AC658F8D6D24}" destId="{BCA38184-88B7-0A4E-9BDE-3647101C55C4}"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D810487E-9B10-418D-8783-673B50F029A2}" type="presOf" srcId="{451A313B-D232-1B49-839D-74B7BC45C179}" destId="{F787F721-4072-F548-BC26-412FC7DA21B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9FDF3A7E-1E57-4DAA-860F-903871B3D679}" type="presParOf" srcId="{BCA38184-88B7-0A4E-9BDE-3647101C55C4}" destId="{C2B06645-FB9E-E945-93D5-543C97BFC563}" srcOrd="0" destOrd="0" presId="urn:microsoft.com/office/officeart/2005/8/layout/hChevron3"/>
    <dgm:cxn modelId="{0BC3D66F-727A-435C-B56B-779617CC4011}" type="presParOf" srcId="{BCA38184-88B7-0A4E-9BDE-3647101C55C4}" destId="{FC5C0F8B-DFE8-D54E-92ED-195305944E92}" srcOrd="1" destOrd="0" presId="urn:microsoft.com/office/officeart/2005/8/layout/hChevron3"/>
    <dgm:cxn modelId="{12CA1DE8-38A7-4D2C-B76C-3FD2D1538643}" type="presParOf" srcId="{BCA38184-88B7-0A4E-9BDE-3647101C55C4}" destId="{754D48F9-252D-1E43-8B43-B929FC568361}" srcOrd="2" destOrd="0" presId="urn:microsoft.com/office/officeart/2005/8/layout/hChevron3"/>
    <dgm:cxn modelId="{C4BE2DE8-65B2-4E0E-8469-12EF2E26CCA1}" type="presParOf" srcId="{BCA38184-88B7-0A4E-9BDE-3647101C55C4}" destId="{0A474768-3D37-794F-8261-37838C371F57}" srcOrd="3" destOrd="0" presId="urn:microsoft.com/office/officeart/2005/8/layout/hChevron3"/>
    <dgm:cxn modelId="{D96BAA28-FD3E-49FB-83D5-33A0317E639E}" type="presParOf" srcId="{BCA38184-88B7-0A4E-9BDE-3647101C55C4}" destId="{F787F721-4072-F548-BC26-412FC7DA21B3}" srcOrd="4" destOrd="0" presId="urn:microsoft.com/office/officeart/2005/8/layout/hChevron3"/>
    <dgm:cxn modelId="{E6501720-F990-414F-8534-80868F98BF3D}" type="presParOf" srcId="{BCA38184-88B7-0A4E-9BDE-3647101C55C4}" destId="{CB4FAC68-8062-3547-ABF1-99C00E35B8D1}" srcOrd="5" destOrd="0" presId="urn:microsoft.com/office/officeart/2005/8/layout/hChevron3"/>
    <dgm:cxn modelId="{58850485-3A95-4BF1-BD92-7D0AD4A0EA11}"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4EFDC0D4-E21D-4684-B7ED-A7446C4A19D1}" type="presOf" srcId="{451A313B-D232-1B49-839D-74B7BC45C179}" destId="{F787F721-4072-F548-BC26-412FC7DA21B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718051B5-7685-4FAA-B4EC-3C389405784C}" type="presOf" srcId="{23869802-D36C-A141-8091-AC658F8D6D24}" destId="{BCA38184-88B7-0A4E-9BDE-3647101C55C4}" srcOrd="0" destOrd="0" presId="urn:microsoft.com/office/officeart/2005/8/layout/hChevron3"/>
    <dgm:cxn modelId="{59877AC7-0FB8-49A0-B71A-E7FB88913F54}" type="presOf" srcId="{9F41D33B-F459-0F45-8B9C-D0D05D3F2406}" destId="{3C8EA13E-8986-3A47-A72B-2A76A0AE91C0}" srcOrd="0" destOrd="0" presId="urn:microsoft.com/office/officeart/2005/8/layout/hChevron3"/>
    <dgm:cxn modelId="{A03BF54E-9A86-4B53-99CE-6478FD754CD1}" type="presOf" srcId="{98696F03-94B4-0B44-A32C-C127AEF6FA1E}" destId="{C2B06645-FB9E-E945-93D5-543C97BFC563}" srcOrd="0" destOrd="0" presId="urn:microsoft.com/office/officeart/2005/8/layout/hChevron3"/>
    <dgm:cxn modelId="{BCA89E69-2CA6-4922-865A-9CBC3F109954}" type="presOf" srcId="{8C004DD0-9709-9A4A-8102-48E7039B7A6B}" destId="{754D48F9-252D-1E43-8B43-B929FC568361}"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38B186F3-5B64-4DCA-9E00-19BBF05D3220}" type="presParOf" srcId="{BCA38184-88B7-0A4E-9BDE-3647101C55C4}" destId="{C2B06645-FB9E-E945-93D5-543C97BFC563}" srcOrd="0" destOrd="0" presId="urn:microsoft.com/office/officeart/2005/8/layout/hChevron3"/>
    <dgm:cxn modelId="{904945EE-D08C-42BD-9F3B-E0B8A041F3EF}" type="presParOf" srcId="{BCA38184-88B7-0A4E-9BDE-3647101C55C4}" destId="{FC5C0F8B-DFE8-D54E-92ED-195305944E92}" srcOrd="1" destOrd="0" presId="urn:microsoft.com/office/officeart/2005/8/layout/hChevron3"/>
    <dgm:cxn modelId="{6A7674DB-308F-416F-A455-736D595C4D2A}" type="presParOf" srcId="{BCA38184-88B7-0A4E-9BDE-3647101C55C4}" destId="{754D48F9-252D-1E43-8B43-B929FC568361}" srcOrd="2" destOrd="0" presId="urn:microsoft.com/office/officeart/2005/8/layout/hChevron3"/>
    <dgm:cxn modelId="{A7158B93-7813-4F47-9ABE-DECEC2631DE2}" type="presParOf" srcId="{BCA38184-88B7-0A4E-9BDE-3647101C55C4}" destId="{0A474768-3D37-794F-8261-37838C371F57}" srcOrd="3" destOrd="0" presId="urn:microsoft.com/office/officeart/2005/8/layout/hChevron3"/>
    <dgm:cxn modelId="{DB31CC48-93FD-4645-A55A-982DEE88214C}" type="presParOf" srcId="{BCA38184-88B7-0A4E-9BDE-3647101C55C4}" destId="{F787F721-4072-F548-BC26-412FC7DA21B3}" srcOrd="4" destOrd="0" presId="urn:microsoft.com/office/officeart/2005/8/layout/hChevron3"/>
    <dgm:cxn modelId="{1A7D36FA-6572-4982-954F-BC18281028C4}" type="presParOf" srcId="{BCA38184-88B7-0A4E-9BDE-3647101C55C4}" destId="{CB4FAC68-8062-3547-ABF1-99C00E35B8D1}" srcOrd="5" destOrd="0" presId="urn:microsoft.com/office/officeart/2005/8/layout/hChevron3"/>
    <dgm:cxn modelId="{CFE5D61B-D016-4DCF-A464-0603000798E2}"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0A98F0DE-C21C-4C38-9A13-B8AF3AB565FD}" type="presOf" srcId="{8C004DD0-9709-9A4A-8102-48E7039B7A6B}" destId="{754D48F9-252D-1E43-8B43-B929FC568361}" srcOrd="0" destOrd="0" presId="urn:microsoft.com/office/officeart/2005/8/layout/hChevron3"/>
    <dgm:cxn modelId="{BA074D7C-5EB0-4ED6-9BB0-CDFB3FE2093E}" type="presOf" srcId="{23869802-D36C-A141-8091-AC658F8D6D24}" destId="{BCA38184-88B7-0A4E-9BDE-3647101C55C4}"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19F2A5F1-417C-47FA-B84F-2D52FC8B8083}" type="presOf" srcId="{451A313B-D232-1B49-839D-74B7BC45C179}" destId="{F787F721-4072-F548-BC26-412FC7DA21B3}" srcOrd="0" destOrd="0" presId="urn:microsoft.com/office/officeart/2005/8/layout/hChevron3"/>
    <dgm:cxn modelId="{D5FF166E-886E-416A-A081-B6C5DA2DD85B}" type="presOf" srcId="{9F41D33B-F459-0F45-8B9C-D0D05D3F2406}" destId="{3C8EA13E-8986-3A47-A72B-2A76A0AE91C0}"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7E6C28E4-F9C9-490A-AFA1-2C6E72100F16}" type="presOf" srcId="{98696F03-94B4-0B44-A32C-C127AEF6FA1E}" destId="{C2B06645-FB9E-E945-93D5-543C97BFC563}"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041C07A4-E374-4146-A9F0-9A50C77F9C2C}" type="presParOf" srcId="{BCA38184-88B7-0A4E-9BDE-3647101C55C4}" destId="{C2B06645-FB9E-E945-93D5-543C97BFC563}" srcOrd="0" destOrd="0" presId="urn:microsoft.com/office/officeart/2005/8/layout/hChevron3"/>
    <dgm:cxn modelId="{BBB075AA-94FB-473D-BD76-C6243FE9CB8B}" type="presParOf" srcId="{BCA38184-88B7-0A4E-9BDE-3647101C55C4}" destId="{FC5C0F8B-DFE8-D54E-92ED-195305944E92}" srcOrd="1" destOrd="0" presId="urn:microsoft.com/office/officeart/2005/8/layout/hChevron3"/>
    <dgm:cxn modelId="{5C0CB010-5AEB-4E99-9909-6750945B5B38}" type="presParOf" srcId="{BCA38184-88B7-0A4E-9BDE-3647101C55C4}" destId="{754D48F9-252D-1E43-8B43-B929FC568361}" srcOrd="2" destOrd="0" presId="urn:microsoft.com/office/officeart/2005/8/layout/hChevron3"/>
    <dgm:cxn modelId="{4429E2D1-B244-4188-A583-6925D043AE09}" type="presParOf" srcId="{BCA38184-88B7-0A4E-9BDE-3647101C55C4}" destId="{0A474768-3D37-794F-8261-37838C371F57}" srcOrd="3" destOrd="0" presId="urn:microsoft.com/office/officeart/2005/8/layout/hChevron3"/>
    <dgm:cxn modelId="{0074EBB9-3D23-46D6-B824-D42A9872EB4E}" type="presParOf" srcId="{BCA38184-88B7-0A4E-9BDE-3647101C55C4}" destId="{F787F721-4072-F548-BC26-412FC7DA21B3}" srcOrd="4" destOrd="0" presId="urn:microsoft.com/office/officeart/2005/8/layout/hChevron3"/>
    <dgm:cxn modelId="{A4CD61D1-DA34-4AA5-AAA7-F7C6FBAE497B}" type="presParOf" srcId="{BCA38184-88B7-0A4E-9BDE-3647101C55C4}" destId="{CB4FAC68-8062-3547-ABF1-99C00E35B8D1}" srcOrd="5" destOrd="0" presId="urn:microsoft.com/office/officeart/2005/8/layout/hChevron3"/>
    <dgm:cxn modelId="{403039BC-E729-4074-96CB-30516EEDFA99}"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A1DE5999-1E01-43B4-97A8-997619DB9000}" type="presOf" srcId="{23869802-D36C-A141-8091-AC658F8D6D24}" destId="{BCA38184-88B7-0A4E-9BDE-3647101C55C4}" srcOrd="0" destOrd="0" presId="urn:microsoft.com/office/officeart/2005/8/layout/hChevron3"/>
    <dgm:cxn modelId="{71194B37-FD2A-4ED4-9022-91F532797D4B}" type="presOf" srcId="{9F41D33B-F459-0F45-8B9C-D0D05D3F2406}" destId="{3C8EA13E-8986-3A47-A72B-2A76A0AE91C0}"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ACC77E3A-176C-4F8F-B5CE-CEC29DA7708D}" type="presOf" srcId="{8C004DD0-9709-9A4A-8102-48E7039B7A6B}" destId="{754D48F9-252D-1E43-8B43-B929FC568361}" srcOrd="0" destOrd="0" presId="urn:microsoft.com/office/officeart/2005/8/layout/hChevron3"/>
    <dgm:cxn modelId="{ABA1BB79-48B5-4F3C-B909-24B30B442D75}" type="presOf" srcId="{451A313B-D232-1B49-839D-74B7BC45C179}" destId="{F787F721-4072-F548-BC26-412FC7DA21B3}" srcOrd="0" destOrd="0" presId="urn:microsoft.com/office/officeart/2005/8/layout/hChevron3"/>
    <dgm:cxn modelId="{2E7BE2EB-1CFE-45E5-AE02-C192C7D87941}" type="presOf" srcId="{98696F03-94B4-0B44-A32C-C127AEF6FA1E}" destId="{C2B06645-FB9E-E945-93D5-543C97BFC56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1AEFF0A2-C95E-4108-B067-96E3DBC7638D}" type="presParOf" srcId="{BCA38184-88B7-0A4E-9BDE-3647101C55C4}" destId="{C2B06645-FB9E-E945-93D5-543C97BFC563}" srcOrd="0" destOrd="0" presId="urn:microsoft.com/office/officeart/2005/8/layout/hChevron3"/>
    <dgm:cxn modelId="{8BB9004B-290E-4EE5-9038-28ADB2062CD8}" type="presParOf" srcId="{BCA38184-88B7-0A4E-9BDE-3647101C55C4}" destId="{FC5C0F8B-DFE8-D54E-92ED-195305944E92}" srcOrd="1" destOrd="0" presId="urn:microsoft.com/office/officeart/2005/8/layout/hChevron3"/>
    <dgm:cxn modelId="{A5379DFE-39DB-403E-9F0A-316F7C43875E}" type="presParOf" srcId="{BCA38184-88B7-0A4E-9BDE-3647101C55C4}" destId="{754D48F9-252D-1E43-8B43-B929FC568361}" srcOrd="2" destOrd="0" presId="urn:microsoft.com/office/officeart/2005/8/layout/hChevron3"/>
    <dgm:cxn modelId="{2E0F6870-A249-48ED-8537-C277363B79F5}" type="presParOf" srcId="{BCA38184-88B7-0A4E-9BDE-3647101C55C4}" destId="{0A474768-3D37-794F-8261-37838C371F57}" srcOrd="3" destOrd="0" presId="urn:microsoft.com/office/officeart/2005/8/layout/hChevron3"/>
    <dgm:cxn modelId="{54BBEC60-4BA4-4C16-BA04-9F15D80A3D84}" type="presParOf" srcId="{BCA38184-88B7-0A4E-9BDE-3647101C55C4}" destId="{F787F721-4072-F548-BC26-412FC7DA21B3}" srcOrd="4" destOrd="0" presId="urn:microsoft.com/office/officeart/2005/8/layout/hChevron3"/>
    <dgm:cxn modelId="{63FC0B53-CFEF-4C71-9DC1-AE6142E9D1D9}" type="presParOf" srcId="{BCA38184-88B7-0A4E-9BDE-3647101C55C4}" destId="{CB4FAC68-8062-3547-ABF1-99C00E35B8D1}" srcOrd="5" destOrd="0" presId="urn:microsoft.com/office/officeart/2005/8/layout/hChevron3"/>
    <dgm:cxn modelId="{DC887D9D-348E-4587-910B-60675C91A1AF}"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9EE8C659-53F1-4356-9C59-F387A5F7367E}" type="presOf" srcId="{98696F03-94B4-0B44-A32C-C127AEF6FA1E}" destId="{C2B06645-FB9E-E945-93D5-543C97BFC563}" srcOrd="0" destOrd="0" presId="urn:microsoft.com/office/officeart/2005/8/layout/hChevron3"/>
    <dgm:cxn modelId="{DBC56991-CE7E-46C8-855B-8765F762EA7F}" type="presOf" srcId="{23869802-D36C-A141-8091-AC658F8D6D24}" destId="{BCA38184-88B7-0A4E-9BDE-3647101C55C4}" srcOrd="0" destOrd="0" presId="urn:microsoft.com/office/officeart/2005/8/layout/hChevron3"/>
    <dgm:cxn modelId="{65CB17AF-38C0-4F91-BC0D-228883F8F86B}" type="presOf" srcId="{8C004DD0-9709-9A4A-8102-48E7039B7A6B}" destId="{754D48F9-252D-1E43-8B43-B929FC568361}" srcOrd="0" destOrd="0" presId="urn:microsoft.com/office/officeart/2005/8/layout/hChevron3"/>
    <dgm:cxn modelId="{15410461-D6D8-4973-B1E9-ADB05FD61863}" type="presOf" srcId="{9F41D33B-F459-0F45-8B9C-D0D05D3F2406}" destId="{3C8EA13E-8986-3A47-A72B-2A76A0AE91C0}"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471F9FDE-BBF6-C545-8A1E-7C7195EF56BF}" srcId="{23869802-D36C-A141-8091-AC658F8D6D24}" destId="{98696F03-94B4-0B44-A32C-C127AEF6FA1E}" srcOrd="0" destOrd="0" parTransId="{A6972042-1E07-284D-8BDC-DB3CECE41AAD}" sibTransId="{6CAE6829-AD01-664D-ABAB-F92708161ABF}"/>
    <dgm:cxn modelId="{70BFD828-51A7-1642-BFA2-7D79E805DF2E}" srcId="{23869802-D36C-A141-8091-AC658F8D6D24}" destId="{451A313B-D232-1B49-839D-74B7BC45C179}" srcOrd="2" destOrd="0" parTransId="{73D2B3DE-AE9D-B54A-8C61-18F70E34276F}" sibTransId="{73198396-466A-F948-BF69-902603E687DA}"/>
    <dgm:cxn modelId="{BAA0067C-8562-4B63-9E07-8DDDA856991D}" type="presOf" srcId="{451A313B-D232-1B49-839D-74B7BC45C179}" destId="{F787F721-4072-F548-BC26-412FC7DA21B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EE519ACC-3A6E-45B0-8F79-7D678505C31E}" type="presParOf" srcId="{BCA38184-88B7-0A4E-9BDE-3647101C55C4}" destId="{C2B06645-FB9E-E945-93D5-543C97BFC563}" srcOrd="0" destOrd="0" presId="urn:microsoft.com/office/officeart/2005/8/layout/hChevron3"/>
    <dgm:cxn modelId="{8D1E1646-E21B-4A81-B9D6-EFAED75F8EEC}" type="presParOf" srcId="{BCA38184-88B7-0A4E-9BDE-3647101C55C4}" destId="{FC5C0F8B-DFE8-D54E-92ED-195305944E92}" srcOrd="1" destOrd="0" presId="urn:microsoft.com/office/officeart/2005/8/layout/hChevron3"/>
    <dgm:cxn modelId="{6FE8CA13-B982-489F-8EDB-8A320129DF1D}" type="presParOf" srcId="{BCA38184-88B7-0A4E-9BDE-3647101C55C4}" destId="{754D48F9-252D-1E43-8B43-B929FC568361}" srcOrd="2" destOrd="0" presId="urn:microsoft.com/office/officeart/2005/8/layout/hChevron3"/>
    <dgm:cxn modelId="{808C2D70-86B5-4155-A3A1-4C18DD9D553C}" type="presParOf" srcId="{BCA38184-88B7-0A4E-9BDE-3647101C55C4}" destId="{0A474768-3D37-794F-8261-37838C371F57}" srcOrd="3" destOrd="0" presId="urn:microsoft.com/office/officeart/2005/8/layout/hChevron3"/>
    <dgm:cxn modelId="{F8015158-40DF-4C4E-8C83-2893C4AF1352}" type="presParOf" srcId="{BCA38184-88B7-0A4E-9BDE-3647101C55C4}" destId="{F787F721-4072-F548-BC26-412FC7DA21B3}" srcOrd="4" destOrd="0" presId="urn:microsoft.com/office/officeart/2005/8/layout/hChevron3"/>
    <dgm:cxn modelId="{3BCCB154-ED2D-448F-90EB-2627965F6701}" type="presParOf" srcId="{BCA38184-88B7-0A4E-9BDE-3647101C55C4}" destId="{CB4FAC68-8062-3547-ABF1-99C00E35B8D1}" srcOrd="5" destOrd="0" presId="urn:microsoft.com/office/officeart/2005/8/layout/hChevron3"/>
    <dgm:cxn modelId="{883F34AF-65CD-4FBA-A0C2-A70DB0A18607}"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35BA99A0-41DD-466E-B0A2-DD9B1DC76596}" type="presOf" srcId="{451A313B-D232-1B49-839D-74B7BC45C179}" destId="{F787F721-4072-F548-BC26-412FC7DA21B3}"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2CFE094C-30C2-4724-B203-D086C973E7CB}" type="presOf" srcId="{9F41D33B-F459-0F45-8B9C-D0D05D3F2406}" destId="{3C8EA13E-8986-3A47-A72B-2A76A0AE91C0}" srcOrd="0" destOrd="0" presId="urn:microsoft.com/office/officeart/2005/8/layout/hChevron3"/>
    <dgm:cxn modelId="{E848B925-CC8D-4368-93C4-1AA57C57EF46}" type="presOf" srcId="{98696F03-94B4-0B44-A32C-C127AEF6FA1E}" destId="{C2B06645-FB9E-E945-93D5-543C97BFC56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13418D19-EC0A-46D0-8E19-2A8E8C55FD89}" type="presOf" srcId="{23869802-D36C-A141-8091-AC658F8D6D24}" destId="{BCA38184-88B7-0A4E-9BDE-3647101C55C4}"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FF38F46-CB7A-43EA-AECC-C9F7D58E5CDE}" type="presOf" srcId="{8C004DD0-9709-9A4A-8102-48E7039B7A6B}" destId="{754D48F9-252D-1E43-8B43-B929FC568361}"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ADAE72BF-F46A-46CC-90F4-404288807234}" type="presParOf" srcId="{BCA38184-88B7-0A4E-9BDE-3647101C55C4}" destId="{C2B06645-FB9E-E945-93D5-543C97BFC563}" srcOrd="0" destOrd="0" presId="urn:microsoft.com/office/officeart/2005/8/layout/hChevron3"/>
    <dgm:cxn modelId="{58582A8B-0820-4952-8930-840E2F630605}" type="presParOf" srcId="{BCA38184-88B7-0A4E-9BDE-3647101C55C4}" destId="{FC5C0F8B-DFE8-D54E-92ED-195305944E92}" srcOrd="1" destOrd="0" presId="urn:microsoft.com/office/officeart/2005/8/layout/hChevron3"/>
    <dgm:cxn modelId="{224CF967-63FB-49E0-B2B4-DA0F9AF46E80}" type="presParOf" srcId="{BCA38184-88B7-0A4E-9BDE-3647101C55C4}" destId="{754D48F9-252D-1E43-8B43-B929FC568361}" srcOrd="2" destOrd="0" presId="urn:microsoft.com/office/officeart/2005/8/layout/hChevron3"/>
    <dgm:cxn modelId="{E17134DC-FFBA-4E62-AE85-D6C35DFE1C5F}" type="presParOf" srcId="{BCA38184-88B7-0A4E-9BDE-3647101C55C4}" destId="{0A474768-3D37-794F-8261-37838C371F57}" srcOrd="3" destOrd="0" presId="urn:microsoft.com/office/officeart/2005/8/layout/hChevron3"/>
    <dgm:cxn modelId="{7F2D3C3A-F3FB-4CBA-8CAB-4EBD2A6371A5}" type="presParOf" srcId="{BCA38184-88B7-0A4E-9BDE-3647101C55C4}" destId="{F787F721-4072-F548-BC26-412FC7DA21B3}" srcOrd="4" destOrd="0" presId="urn:microsoft.com/office/officeart/2005/8/layout/hChevron3"/>
    <dgm:cxn modelId="{CAB41147-46F5-4DA2-9283-D146B6A88F40}" type="presParOf" srcId="{BCA38184-88B7-0A4E-9BDE-3647101C55C4}" destId="{CB4FAC68-8062-3547-ABF1-99C00E35B8D1}" srcOrd="5" destOrd="0" presId="urn:microsoft.com/office/officeart/2005/8/layout/hChevron3"/>
    <dgm:cxn modelId="{9C319A4A-4330-4DCC-9DE8-4234C859A61E}"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A642071A-4098-4B3C-86EA-0597FB02114B}" type="presOf" srcId="{23869802-D36C-A141-8091-AC658F8D6D24}" destId="{BCA38184-88B7-0A4E-9BDE-3647101C55C4}" srcOrd="0" destOrd="0" presId="urn:microsoft.com/office/officeart/2005/8/layout/hChevron3"/>
    <dgm:cxn modelId="{ED363403-7D1B-4B74-8C38-87920D02C22F}" type="presOf" srcId="{8C004DD0-9709-9A4A-8102-48E7039B7A6B}" destId="{754D48F9-252D-1E43-8B43-B929FC568361}" srcOrd="0" destOrd="0" presId="urn:microsoft.com/office/officeart/2005/8/layout/hChevron3"/>
    <dgm:cxn modelId="{CF71F1FE-713C-4FF4-9CF4-A3DBD5042137}" type="presOf" srcId="{451A313B-D232-1B49-839D-74B7BC45C179}" destId="{F787F721-4072-F548-BC26-412FC7DA21B3}" srcOrd="0" destOrd="0" presId="urn:microsoft.com/office/officeart/2005/8/layout/hChevron3"/>
    <dgm:cxn modelId="{C6714DC4-5C3D-4871-90F2-4EF0DC5AF870}" type="presOf" srcId="{9F41D33B-F459-0F45-8B9C-D0D05D3F2406}" destId="{3C8EA13E-8986-3A47-A72B-2A76A0AE91C0}"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348DEEA0-64ED-439A-A3AF-1FEE3314E3C8}" type="presOf" srcId="{98696F03-94B4-0B44-A32C-C127AEF6FA1E}" destId="{C2B06645-FB9E-E945-93D5-543C97BFC56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FC7DF9AC-7ACD-4925-8BE8-3E8A6856818B}" type="presParOf" srcId="{BCA38184-88B7-0A4E-9BDE-3647101C55C4}" destId="{C2B06645-FB9E-E945-93D5-543C97BFC563}" srcOrd="0" destOrd="0" presId="urn:microsoft.com/office/officeart/2005/8/layout/hChevron3"/>
    <dgm:cxn modelId="{C8BFE771-D1AE-43D9-ABB0-E1989260BCD4}" type="presParOf" srcId="{BCA38184-88B7-0A4E-9BDE-3647101C55C4}" destId="{FC5C0F8B-DFE8-D54E-92ED-195305944E92}" srcOrd="1" destOrd="0" presId="urn:microsoft.com/office/officeart/2005/8/layout/hChevron3"/>
    <dgm:cxn modelId="{E1020D94-8041-4F85-A764-FACE311469CD}" type="presParOf" srcId="{BCA38184-88B7-0A4E-9BDE-3647101C55C4}" destId="{754D48F9-252D-1E43-8B43-B929FC568361}" srcOrd="2" destOrd="0" presId="urn:microsoft.com/office/officeart/2005/8/layout/hChevron3"/>
    <dgm:cxn modelId="{FB515EED-11B6-451E-88B3-F5D7F69CA7EC}" type="presParOf" srcId="{BCA38184-88B7-0A4E-9BDE-3647101C55C4}" destId="{0A474768-3D37-794F-8261-37838C371F57}" srcOrd="3" destOrd="0" presId="urn:microsoft.com/office/officeart/2005/8/layout/hChevron3"/>
    <dgm:cxn modelId="{B205805C-CE28-42B2-AA54-82686F5B5CEF}" type="presParOf" srcId="{BCA38184-88B7-0A4E-9BDE-3647101C55C4}" destId="{F787F721-4072-F548-BC26-412FC7DA21B3}" srcOrd="4" destOrd="0" presId="urn:microsoft.com/office/officeart/2005/8/layout/hChevron3"/>
    <dgm:cxn modelId="{BC8AB8CB-459D-4732-A550-DA8D8793768A}" type="presParOf" srcId="{BCA38184-88B7-0A4E-9BDE-3647101C55C4}" destId="{CB4FAC68-8062-3547-ABF1-99C00E35B8D1}" srcOrd="5" destOrd="0" presId="urn:microsoft.com/office/officeart/2005/8/layout/hChevron3"/>
    <dgm:cxn modelId="{691E4975-61B8-447A-96F4-A2A6546027BD}"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79ABF35C-2E3D-4BAD-A8ED-18C22F71B783}" type="presOf" srcId="{8C004DD0-9709-9A4A-8102-48E7039B7A6B}" destId="{754D48F9-252D-1E43-8B43-B929FC568361}" srcOrd="0" destOrd="0" presId="urn:microsoft.com/office/officeart/2005/8/layout/hChevron3"/>
    <dgm:cxn modelId="{0C376AC4-54BB-47B3-9E1B-3F45C383D0B5}" type="presOf" srcId="{23869802-D36C-A141-8091-AC658F8D6D24}" destId="{BCA38184-88B7-0A4E-9BDE-3647101C55C4}"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4EF38C49-85C0-425D-8606-758E52B285A8}" type="presOf" srcId="{9F41D33B-F459-0F45-8B9C-D0D05D3F2406}" destId="{3C8EA13E-8986-3A47-A72B-2A76A0AE91C0}" srcOrd="0" destOrd="0" presId="urn:microsoft.com/office/officeart/2005/8/layout/hChevron3"/>
    <dgm:cxn modelId="{18EF7D69-F1E2-4727-931A-B8CB8D7B93B0}" type="presOf" srcId="{98696F03-94B4-0B44-A32C-C127AEF6FA1E}" destId="{C2B06645-FB9E-E945-93D5-543C97BFC563}" srcOrd="0" destOrd="0" presId="urn:microsoft.com/office/officeart/2005/8/layout/hChevron3"/>
    <dgm:cxn modelId="{F0E1C69F-9627-46BD-B74C-66D053ABE51B}" type="presOf" srcId="{451A313B-D232-1B49-839D-74B7BC45C179}" destId="{F787F721-4072-F548-BC26-412FC7DA21B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BBC98912-B03E-4082-B8F7-8DE1FA95C850}" type="presParOf" srcId="{BCA38184-88B7-0A4E-9BDE-3647101C55C4}" destId="{C2B06645-FB9E-E945-93D5-543C97BFC563}" srcOrd="0" destOrd="0" presId="urn:microsoft.com/office/officeart/2005/8/layout/hChevron3"/>
    <dgm:cxn modelId="{EA32DB1F-7412-41BD-A3ED-0CB0A87CD7E8}" type="presParOf" srcId="{BCA38184-88B7-0A4E-9BDE-3647101C55C4}" destId="{FC5C0F8B-DFE8-D54E-92ED-195305944E92}" srcOrd="1" destOrd="0" presId="urn:microsoft.com/office/officeart/2005/8/layout/hChevron3"/>
    <dgm:cxn modelId="{EFCA6DBA-B2FE-417E-902A-AB0D0C73774E}" type="presParOf" srcId="{BCA38184-88B7-0A4E-9BDE-3647101C55C4}" destId="{754D48F9-252D-1E43-8B43-B929FC568361}" srcOrd="2" destOrd="0" presId="urn:microsoft.com/office/officeart/2005/8/layout/hChevron3"/>
    <dgm:cxn modelId="{B166BAED-3C8B-48FC-9078-3A3BF21E089F}" type="presParOf" srcId="{BCA38184-88B7-0A4E-9BDE-3647101C55C4}" destId="{0A474768-3D37-794F-8261-37838C371F57}" srcOrd="3" destOrd="0" presId="urn:microsoft.com/office/officeart/2005/8/layout/hChevron3"/>
    <dgm:cxn modelId="{4C97CCB6-F1D7-41D7-B943-1EC67E47D402}" type="presParOf" srcId="{BCA38184-88B7-0A4E-9BDE-3647101C55C4}" destId="{F787F721-4072-F548-BC26-412FC7DA21B3}" srcOrd="4" destOrd="0" presId="urn:microsoft.com/office/officeart/2005/8/layout/hChevron3"/>
    <dgm:cxn modelId="{6AF99B1F-62AC-496B-9F28-EB829B063AA2}" type="presParOf" srcId="{BCA38184-88B7-0A4E-9BDE-3647101C55C4}" destId="{CB4FAC68-8062-3547-ABF1-99C00E35B8D1}" srcOrd="5" destOrd="0" presId="urn:microsoft.com/office/officeart/2005/8/layout/hChevron3"/>
    <dgm:cxn modelId="{0A127900-AEA8-440E-BD06-0A424488F824}"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4463A115-ECCB-4AFF-95EF-BFAA44E3FFB7}" type="presOf" srcId="{9F41D33B-F459-0F45-8B9C-D0D05D3F2406}" destId="{3C8EA13E-8986-3A47-A72B-2A76A0AE91C0}"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D9F7F0F8-1BE0-435B-800D-198875A969A5}" type="presOf" srcId="{98696F03-94B4-0B44-A32C-C127AEF6FA1E}" destId="{C2B06645-FB9E-E945-93D5-543C97BFC563}" srcOrd="0" destOrd="0" presId="urn:microsoft.com/office/officeart/2005/8/layout/hChevron3"/>
    <dgm:cxn modelId="{D850A665-5C28-46A9-8128-1B2E06F5C88D}" type="presOf" srcId="{23869802-D36C-A141-8091-AC658F8D6D24}" destId="{BCA38184-88B7-0A4E-9BDE-3647101C55C4}" srcOrd="0" destOrd="0" presId="urn:microsoft.com/office/officeart/2005/8/layout/hChevron3"/>
    <dgm:cxn modelId="{CD9450C2-6D05-49C8-8D96-D780D92BF441}" type="presOf" srcId="{8C004DD0-9709-9A4A-8102-48E7039B7A6B}" destId="{754D48F9-252D-1E43-8B43-B929FC568361}"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7167E297-A481-4C4C-900D-74E9ED77D7D2}" type="presOf" srcId="{451A313B-D232-1B49-839D-74B7BC45C179}" destId="{F787F721-4072-F548-BC26-412FC7DA21B3}" srcOrd="0" destOrd="0" presId="urn:microsoft.com/office/officeart/2005/8/layout/hChevron3"/>
    <dgm:cxn modelId="{84C19873-5EAD-432F-9761-D1BFD6BB706C}" type="presParOf" srcId="{BCA38184-88B7-0A4E-9BDE-3647101C55C4}" destId="{C2B06645-FB9E-E945-93D5-543C97BFC563}" srcOrd="0" destOrd="0" presId="urn:microsoft.com/office/officeart/2005/8/layout/hChevron3"/>
    <dgm:cxn modelId="{1FD87B2E-1989-4E3C-B151-C58F37C984C8}" type="presParOf" srcId="{BCA38184-88B7-0A4E-9BDE-3647101C55C4}" destId="{FC5C0F8B-DFE8-D54E-92ED-195305944E92}" srcOrd="1" destOrd="0" presId="urn:microsoft.com/office/officeart/2005/8/layout/hChevron3"/>
    <dgm:cxn modelId="{E1BE4FD1-5550-4600-BD4C-3265772A8B8B}" type="presParOf" srcId="{BCA38184-88B7-0A4E-9BDE-3647101C55C4}" destId="{754D48F9-252D-1E43-8B43-B929FC568361}" srcOrd="2" destOrd="0" presId="urn:microsoft.com/office/officeart/2005/8/layout/hChevron3"/>
    <dgm:cxn modelId="{0E50641C-128B-496B-88FA-D7D1DDD42B9A}" type="presParOf" srcId="{BCA38184-88B7-0A4E-9BDE-3647101C55C4}" destId="{0A474768-3D37-794F-8261-37838C371F57}" srcOrd="3" destOrd="0" presId="urn:microsoft.com/office/officeart/2005/8/layout/hChevron3"/>
    <dgm:cxn modelId="{BA6C8D2B-3E55-45A3-A431-FE6903D02D3F}" type="presParOf" srcId="{BCA38184-88B7-0A4E-9BDE-3647101C55C4}" destId="{F787F721-4072-F548-BC26-412FC7DA21B3}" srcOrd="4" destOrd="0" presId="urn:microsoft.com/office/officeart/2005/8/layout/hChevron3"/>
    <dgm:cxn modelId="{94B86189-A97F-477B-97EE-148458B9A645}" type="presParOf" srcId="{BCA38184-88B7-0A4E-9BDE-3647101C55C4}" destId="{CB4FAC68-8062-3547-ABF1-99C00E35B8D1}" srcOrd="5" destOrd="0" presId="urn:microsoft.com/office/officeart/2005/8/layout/hChevron3"/>
    <dgm:cxn modelId="{01EB1561-9F80-43BF-A31D-67F159DD7A44}"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6E8B6D96-5DEC-4E3B-895B-CF2044DF9FEC}" type="presOf" srcId="{451A313B-D232-1B49-839D-74B7BC45C179}" destId="{F787F721-4072-F548-BC26-412FC7DA21B3}" srcOrd="0" destOrd="0" presId="urn:microsoft.com/office/officeart/2005/8/layout/hChevron3"/>
    <dgm:cxn modelId="{DC9E73CC-5F66-4AC3-B1C8-3DCDD0C4141E}" type="presOf" srcId="{23869802-D36C-A141-8091-AC658F8D6D24}" destId="{BCA38184-88B7-0A4E-9BDE-3647101C55C4}" srcOrd="0" destOrd="0" presId="urn:microsoft.com/office/officeart/2005/8/layout/hChevron3"/>
    <dgm:cxn modelId="{812C623F-FDA3-401D-847A-67CF7DDFA3BA}" type="presOf" srcId="{98696F03-94B4-0B44-A32C-C127AEF6FA1E}" destId="{C2B06645-FB9E-E945-93D5-543C97BFC56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CBA486EE-FD16-4494-BF8A-6C11EDD1E0F9}" type="presOf" srcId="{8C004DD0-9709-9A4A-8102-48E7039B7A6B}" destId="{754D48F9-252D-1E43-8B43-B929FC568361}" srcOrd="0" destOrd="0" presId="urn:microsoft.com/office/officeart/2005/8/layout/hChevron3"/>
    <dgm:cxn modelId="{1E8966BD-E7DB-410C-A959-B251A00AE506}" type="presOf" srcId="{9F41D33B-F459-0F45-8B9C-D0D05D3F2406}" destId="{3C8EA13E-8986-3A47-A72B-2A76A0AE91C0}"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2E988F14-DF1D-40AB-B032-908BE9498EBD}" type="presParOf" srcId="{BCA38184-88B7-0A4E-9BDE-3647101C55C4}" destId="{C2B06645-FB9E-E945-93D5-543C97BFC563}" srcOrd="0" destOrd="0" presId="urn:microsoft.com/office/officeart/2005/8/layout/hChevron3"/>
    <dgm:cxn modelId="{21256201-50F2-497D-BC58-91E24728B353}" type="presParOf" srcId="{BCA38184-88B7-0A4E-9BDE-3647101C55C4}" destId="{FC5C0F8B-DFE8-D54E-92ED-195305944E92}" srcOrd="1" destOrd="0" presId="urn:microsoft.com/office/officeart/2005/8/layout/hChevron3"/>
    <dgm:cxn modelId="{094065D1-E369-4C7B-9117-D00EAFC0E659}" type="presParOf" srcId="{BCA38184-88B7-0A4E-9BDE-3647101C55C4}" destId="{754D48F9-252D-1E43-8B43-B929FC568361}" srcOrd="2" destOrd="0" presId="urn:microsoft.com/office/officeart/2005/8/layout/hChevron3"/>
    <dgm:cxn modelId="{46999BE3-DE63-41C7-B728-8EA075C3E580}" type="presParOf" srcId="{BCA38184-88B7-0A4E-9BDE-3647101C55C4}" destId="{0A474768-3D37-794F-8261-37838C371F57}" srcOrd="3" destOrd="0" presId="urn:microsoft.com/office/officeart/2005/8/layout/hChevron3"/>
    <dgm:cxn modelId="{421CFC9F-5F57-4C9B-810D-673BAEA6428E}" type="presParOf" srcId="{BCA38184-88B7-0A4E-9BDE-3647101C55C4}" destId="{F787F721-4072-F548-BC26-412FC7DA21B3}" srcOrd="4" destOrd="0" presId="urn:microsoft.com/office/officeart/2005/8/layout/hChevron3"/>
    <dgm:cxn modelId="{5023367D-DF02-48A7-B134-68234C4A3661}" type="presParOf" srcId="{BCA38184-88B7-0A4E-9BDE-3647101C55C4}" destId="{CB4FAC68-8062-3547-ABF1-99C00E35B8D1}" srcOrd="5" destOrd="0" presId="urn:microsoft.com/office/officeart/2005/8/layout/hChevron3"/>
    <dgm:cxn modelId="{C1EF6909-AEB8-484B-BF8B-D9F4F73B259E}"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B0EEC06A-BDB3-4F57-A622-5CB8C942590F}" type="presOf" srcId="{8C004DD0-9709-9A4A-8102-48E7039B7A6B}" destId="{754D48F9-252D-1E43-8B43-B929FC568361}" srcOrd="0" destOrd="0" presId="urn:microsoft.com/office/officeart/2005/8/layout/hChevron3"/>
    <dgm:cxn modelId="{25CE79AA-70B9-4A2E-B048-537104C76DF5}" type="presOf" srcId="{98696F03-94B4-0B44-A32C-C127AEF6FA1E}" destId="{C2B06645-FB9E-E945-93D5-543C97BFC56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5AD4792F-F028-4C41-8991-B182DBAD630E}" type="presOf" srcId="{451A313B-D232-1B49-839D-74B7BC45C179}" destId="{F787F721-4072-F548-BC26-412FC7DA21B3}" srcOrd="0" destOrd="0" presId="urn:microsoft.com/office/officeart/2005/8/layout/hChevron3"/>
    <dgm:cxn modelId="{D7A670A2-0CEC-4676-BFCB-FB495538C6E0}" type="presOf" srcId="{9F41D33B-F459-0F45-8B9C-D0D05D3F2406}" destId="{3C8EA13E-8986-3A47-A72B-2A76A0AE91C0}" srcOrd="0" destOrd="0" presId="urn:microsoft.com/office/officeart/2005/8/layout/hChevron3"/>
    <dgm:cxn modelId="{009E36CC-1710-4F1D-AC30-E95C37945F6E}" type="presOf" srcId="{23869802-D36C-A141-8091-AC658F8D6D24}" destId="{BCA38184-88B7-0A4E-9BDE-3647101C55C4}"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F01025B4-D906-45F8-99D5-DBF8F6177068}" type="presParOf" srcId="{BCA38184-88B7-0A4E-9BDE-3647101C55C4}" destId="{C2B06645-FB9E-E945-93D5-543C97BFC563}" srcOrd="0" destOrd="0" presId="urn:microsoft.com/office/officeart/2005/8/layout/hChevron3"/>
    <dgm:cxn modelId="{90F9FEC5-79C8-434A-84D9-0387368783C2}" type="presParOf" srcId="{BCA38184-88B7-0A4E-9BDE-3647101C55C4}" destId="{FC5C0F8B-DFE8-D54E-92ED-195305944E92}" srcOrd="1" destOrd="0" presId="urn:microsoft.com/office/officeart/2005/8/layout/hChevron3"/>
    <dgm:cxn modelId="{9856EC5F-6D9E-456F-BE9B-686EEED2FC30}" type="presParOf" srcId="{BCA38184-88B7-0A4E-9BDE-3647101C55C4}" destId="{754D48F9-252D-1E43-8B43-B929FC568361}" srcOrd="2" destOrd="0" presId="urn:microsoft.com/office/officeart/2005/8/layout/hChevron3"/>
    <dgm:cxn modelId="{C53B36E4-E00C-432B-A642-12078E6C07CD}" type="presParOf" srcId="{BCA38184-88B7-0A4E-9BDE-3647101C55C4}" destId="{0A474768-3D37-794F-8261-37838C371F57}" srcOrd="3" destOrd="0" presId="urn:microsoft.com/office/officeart/2005/8/layout/hChevron3"/>
    <dgm:cxn modelId="{5D466E1F-AE72-45D2-B6D6-7B3151219D77}" type="presParOf" srcId="{BCA38184-88B7-0A4E-9BDE-3647101C55C4}" destId="{F787F721-4072-F548-BC26-412FC7DA21B3}" srcOrd="4" destOrd="0" presId="urn:microsoft.com/office/officeart/2005/8/layout/hChevron3"/>
    <dgm:cxn modelId="{65379107-7380-4C1F-B0DD-AA8F2A1702DA}" type="presParOf" srcId="{BCA38184-88B7-0A4E-9BDE-3647101C55C4}" destId="{CB4FAC68-8062-3547-ABF1-99C00E35B8D1}" srcOrd="5" destOrd="0" presId="urn:microsoft.com/office/officeart/2005/8/layout/hChevron3"/>
    <dgm:cxn modelId="{B18A1F13-1706-4916-AE52-FD30C1F02105}"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C0EA1F-E098-46B0-A3A4-AE01E6C5983A}" type="doc">
      <dgm:prSet loTypeId="urn:microsoft.com/office/officeart/2005/8/layout/equation1" loCatId="relationship" qsTypeId="urn:microsoft.com/office/officeart/2005/8/quickstyle/simple4" qsCatId="simple" csTypeId="urn:microsoft.com/office/officeart/2005/8/colors/colorful1#2" csCatId="colorful" phldr="1"/>
      <dgm:spPr/>
      <dgm:t>
        <a:bodyPr/>
        <a:lstStyle/>
        <a:p>
          <a:endParaRPr lang="es-ES"/>
        </a:p>
      </dgm:t>
    </dgm:pt>
    <dgm:pt modelId="{291FF23E-2738-4ECE-A7EC-D8B887D37F2B}" type="pres">
      <dgm:prSet presAssocID="{65C0EA1F-E098-46B0-A3A4-AE01E6C5983A}" presName="linearFlow" presStyleCnt="0">
        <dgm:presLayoutVars>
          <dgm:dir/>
          <dgm:resizeHandles val="exact"/>
        </dgm:presLayoutVars>
      </dgm:prSet>
      <dgm:spPr/>
      <dgm:t>
        <a:bodyPr/>
        <a:lstStyle/>
        <a:p>
          <a:endParaRPr lang="es-ES"/>
        </a:p>
      </dgm:t>
    </dgm:pt>
  </dgm:ptLst>
  <dgm:cxnLst>
    <dgm:cxn modelId="{E8AB0198-9E89-4581-86F3-E34026528F84}" type="presOf" srcId="{65C0EA1F-E098-46B0-A3A4-AE01E6C5983A}" destId="{291FF23E-2738-4ECE-A7EC-D8B887D37F2B}" srcOrd="0"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38F67118-84E5-49F2-A96D-56C534CB0C43}" type="presOf" srcId="{8C004DD0-9709-9A4A-8102-48E7039B7A6B}" destId="{754D48F9-252D-1E43-8B43-B929FC568361}"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5A25A107-DBD6-4483-B1F7-12EA1E8B829E}" type="presOf" srcId="{451A313B-D232-1B49-839D-74B7BC45C179}" destId="{F787F721-4072-F548-BC26-412FC7DA21B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01EEEAE7-03C7-49D1-B009-880D9CCF8482}" type="presOf" srcId="{23869802-D36C-A141-8091-AC658F8D6D24}" destId="{BCA38184-88B7-0A4E-9BDE-3647101C55C4}" srcOrd="0" destOrd="0" presId="urn:microsoft.com/office/officeart/2005/8/layout/hChevron3"/>
    <dgm:cxn modelId="{54B6CDB0-20CD-4717-811E-9A035A01E662}" type="presOf" srcId="{98696F03-94B4-0B44-A32C-C127AEF6FA1E}" destId="{C2B06645-FB9E-E945-93D5-543C97BFC563}" srcOrd="0" destOrd="0" presId="urn:microsoft.com/office/officeart/2005/8/layout/hChevron3"/>
    <dgm:cxn modelId="{6940774C-6BFE-4480-A80B-84187A852A11}" type="presOf" srcId="{9F41D33B-F459-0F45-8B9C-D0D05D3F2406}" destId="{3C8EA13E-8986-3A47-A72B-2A76A0AE91C0}"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A5504B71-9C58-4FE2-A5D4-14F7B510D73A}" type="presParOf" srcId="{BCA38184-88B7-0A4E-9BDE-3647101C55C4}" destId="{C2B06645-FB9E-E945-93D5-543C97BFC563}" srcOrd="0" destOrd="0" presId="urn:microsoft.com/office/officeart/2005/8/layout/hChevron3"/>
    <dgm:cxn modelId="{1078AE0E-6438-472B-B4E9-E4B2D7898FA3}" type="presParOf" srcId="{BCA38184-88B7-0A4E-9BDE-3647101C55C4}" destId="{FC5C0F8B-DFE8-D54E-92ED-195305944E92}" srcOrd="1" destOrd="0" presId="urn:microsoft.com/office/officeart/2005/8/layout/hChevron3"/>
    <dgm:cxn modelId="{0D62260A-65A3-4D8F-BC67-DA0FEA6AA25F}" type="presParOf" srcId="{BCA38184-88B7-0A4E-9BDE-3647101C55C4}" destId="{754D48F9-252D-1E43-8B43-B929FC568361}" srcOrd="2" destOrd="0" presId="urn:microsoft.com/office/officeart/2005/8/layout/hChevron3"/>
    <dgm:cxn modelId="{75960FC9-C476-45A2-A032-7675AA018216}" type="presParOf" srcId="{BCA38184-88B7-0A4E-9BDE-3647101C55C4}" destId="{0A474768-3D37-794F-8261-37838C371F57}" srcOrd="3" destOrd="0" presId="urn:microsoft.com/office/officeart/2005/8/layout/hChevron3"/>
    <dgm:cxn modelId="{849C47BC-1842-4D5F-90F4-36D77A792CA8}" type="presParOf" srcId="{BCA38184-88B7-0A4E-9BDE-3647101C55C4}" destId="{F787F721-4072-F548-BC26-412FC7DA21B3}" srcOrd="4" destOrd="0" presId="urn:microsoft.com/office/officeart/2005/8/layout/hChevron3"/>
    <dgm:cxn modelId="{0F121EA4-AC05-472D-BB14-702A01A91268}" type="presParOf" srcId="{BCA38184-88B7-0A4E-9BDE-3647101C55C4}" destId="{CB4FAC68-8062-3547-ABF1-99C00E35B8D1}" srcOrd="5" destOrd="0" presId="urn:microsoft.com/office/officeart/2005/8/layout/hChevron3"/>
    <dgm:cxn modelId="{E302BD9B-6891-4A9A-B067-7E653A5E8BCF}"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FA15E286-3E35-493C-87F3-7FDFE40A3240}" type="presOf" srcId="{8C004DD0-9709-9A4A-8102-48E7039B7A6B}" destId="{754D48F9-252D-1E43-8B43-B929FC568361}" srcOrd="0" destOrd="0" presId="urn:microsoft.com/office/officeart/2005/8/layout/hChevron3"/>
    <dgm:cxn modelId="{63E01F24-7726-40EC-9247-AC994367DDDE}" type="presOf" srcId="{451A313B-D232-1B49-839D-74B7BC45C179}" destId="{F787F721-4072-F548-BC26-412FC7DA21B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9F4E248B-EF42-4CC1-8B3D-F9205CE5E04D}" type="presOf" srcId="{98696F03-94B4-0B44-A32C-C127AEF6FA1E}" destId="{C2B06645-FB9E-E945-93D5-543C97BFC563}" srcOrd="0" destOrd="0" presId="urn:microsoft.com/office/officeart/2005/8/layout/hChevron3"/>
    <dgm:cxn modelId="{69748388-BCEC-43A2-AB98-642BB984A5C0}" type="presOf" srcId="{23869802-D36C-A141-8091-AC658F8D6D24}" destId="{BCA38184-88B7-0A4E-9BDE-3647101C55C4}" srcOrd="0" destOrd="0" presId="urn:microsoft.com/office/officeart/2005/8/layout/hChevron3"/>
    <dgm:cxn modelId="{A011BA33-7BA0-4835-A886-5E2A95923434}" type="presOf" srcId="{9F41D33B-F459-0F45-8B9C-D0D05D3F2406}" destId="{3C8EA13E-8986-3A47-A72B-2A76A0AE91C0}"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53C86DA1-93DF-4391-8718-CB2CD45DDD3A}" type="presParOf" srcId="{BCA38184-88B7-0A4E-9BDE-3647101C55C4}" destId="{C2B06645-FB9E-E945-93D5-543C97BFC563}" srcOrd="0" destOrd="0" presId="urn:microsoft.com/office/officeart/2005/8/layout/hChevron3"/>
    <dgm:cxn modelId="{29336D0B-73FD-434E-984E-F62F65DB2A7E}" type="presParOf" srcId="{BCA38184-88B7-0A4E-9BDE-3647101C55C4}" destId="{FC5C0F8B-DFE8-D54E-92ED-195305944E92}" srcOrd="1" destOrd="0" presId="urn:microsoft.com/office/officeart/2005/8/layout/hChevron3"/>
    <dgm:cxn modelId="{9D3EE450-DB90-40E9-99B0-3E9BDA0EF1D1}" type="presParOf" srcId="{BCA38184-88B7-0A4E-9BDE-3647101C55C4}" destId="{754D48F9-252D-1E43-8B43-B929FC568361}" srcOrd="2" destOrd="0" presId="urn:microsoft.com/office/officeart/2005/8/layout/hChevron3"/>
    <dgm:cxn modelId="{2442404E-67A1-4021-8FCE-E458537B85FA}" type="presParOf" srcId="{BCA38184-88B7-0A4E-9BDE-3647101C55C4}" destId="{0A474768-3D37-794F-8261-37838C371F57}" srcOrd="3" destOrd="0" presId="urn:microsoft.com/office/officeart/2005/8/layout/hChevron3"/>
    <dgm:cxn modelId="{0845F55C-E3E7-4A65-BDB1-B8D23F656A4A}" type="presParOf" srcId="{BCA38184-88B7-0A4E-9BDE-3647101C55C4}" destId="{F787F721-4072-F548-BC26-412FC7DA21B3}" srcOrd="4" destOrd="0" presId="urn:microsoft.com/office/officeart/2005/8/layout/hChevron3"/>
    <dgm:cxn modelId="{1D8AEF00-2119-4E6A-A07A-6F55A456166E}" type="presParOf" srcId="{BCA38184-88B7-0A4E-9BDE-3647101C55C4}" destId="{CB4FAC68-8062-3547-ABF1-99C00E35B8D1}" srcOrd="5" destOrd="0" presId="urn:microsoft.com/office/officeart/2005/8/layout/hChevron3"/>
    <dgm:cxn modelId="{86C5FA36-3CFE-4247-A5FA-95547F40860E}"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A9649BBA-409A-864B-B74A-D7431037B3F2}" srcId="{23869802-D36C-A141-8091-AC658F8D6D24}" destId="{9F41D33B-F459-0F45-8B9C-D0D05D3F2406}" srcOrd="3" destOrd="0" parTransId="{0FEFCDD9-BF95-FD4E-94F0-A1B40228C12C}" sibTransId="{C8A6BA52-3257-234D-A192-E3951482A068}"/>
    <dgm:cxn modelId="{E6AF27E0-170E-4531-A594-D746C7336CA8}" type="presOf" srcId="{451A313B-D232-1B49-839D-74B7BC45C179}" destId="{F787F721-4072-F548-BC26-412FC7DA21B3}" srcOrd="0" destOrd="0" presId="urn:microsoft.com/office/officeart/2005/8/layout/hChevron3"/>
    <dgm:cxn modelId="{246D217F-8A4B-4BF7-B825-6872E64BFE12}" type="presOf" srcId="{8C004DD0-9709-9A4A-8102-48E7039B7A6B}" destId="{754D48F9-252D-1E43-8B43-B929FC568361}" srcOrd="0" destOrd="0" presId="urn:microsoft.com/office/officeart/2005/8/layout/hChevron3"/>
    <dgm:cxn modelId="{475EB310-7461-40BA-A184-7E3487ABDE5C}" type="presOf" srcId="{9F41D33B-F459-0F45-8B9C-D0D05D3F2406}" destId="{3C8EA13E-8986-3A47-A72B-2A76A0AE91C0}" srcOrd="0" destOrd="0" presId="urn:microsoft.com/office/officeart/2005/8/layout/hChevron3"/>
    <dgm:cxn modelId="{8ADB05FB-A820-4D29-AF3B-5A9040EF1258}" type="presOf" srcId="{23869802-D36C-A141-8091-AC658F8D6D24}" destId="{BCA38184-88B7-0A4E-9BDE-3647101C55C4}" srcOrd="0" destOrd="0" presId="urn:microsoft.com/office/officeart/2005/8/layout/hChevron3"/>
    <dgm:cxn modelId="{647BB5EA-D098-4D0A-9638-B66886EE3A9F}" type="presOf" srcId="{98696F03-94B4-0B44-A32C-C127AEF6FA1E}" destId="{C2B06645-FB9E-E945-93D5-543C97BFC56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1FE14C54-F672-4A71-AC25-88C3DC0118ED}" type="presParOf" srcId="{BCA38184-88B7-0A4E-9BDE-3647101C55C4}" destId="{C2B06645-FB9E-E945-93D5-543C97BFC563}" srcOrd="0" destOrd="0" presId="urn:microsoft.com/office/officeart/2005/8/layout/hChevron3"/>
    <dgm:cxn modelId="{852F3067-8F2F-4028-8937-A496676E280F}" type="presParOf" srcId="{BCA38184-88B7-0A4E-9BDE-3647101C55C4}" destId="{FC5C0F8B-DFE8-D54E-92ED-195305944E92}" srcOrd="1" destOrd="0" presId="urn:microsoft.com/office/officeart/2005/8/layout/hChevron3"/>
    <dgm:cxn modelId="{AB876224-D722-4922-BC5B-C52039F0302D}" type="presParOf" srcId="{BCA38184-88B7-0A4E-9BDE-3647101C55C4}" destId="{754D48F9-252D-1E43-8B43-B929FC568361}" srcOrd="2" destOrd="0" presId="urn:microsoft.com/office/officeart/2005/8/layout/hChevron3"/>
    <dgm:cxn modelId="{D7A9ABD0-841D-47D3-88C5-E7D0217DAEEB}" type="presParOf" srcId="{BCA38184-88B7-0A4E-9BDE-3647101C55C4}" destId="{0A474768-3D37-794F-8261-37838C371F57}" srcOrd="3" destOrd="0" presId="urn:microsoft.com/office/officeart/2005/8/layout/hChevron3"/>
    <dgm:cxn modelId="{D9749A66-633C-4E7F-833A-652E3793CB1B}" type="presParOf" srcId="{BCA38184-88B7-0A4E-9BDE-3647101C55C4}" destId="{F787F721-4072-F548-BC26-412FC7DA21B3}" srcOrd="4" destOrd="0" presId="urn:microsoft.com/office/officeart/2005/8/layout/hChevron3"/>
    <dgm:cxn modelId="{C2D91BE0-7EFB-4D34-9480-BC2B8BB5A31C}" type="presParOf" srcId="{BCA38184-88B7-0A4E-9BDE-3647101C55C4}" destId="{CB4FAC68-8062-3547-ABF1-99C00E35B8D1}" srcOrd="5" destOrd="0" presId="urn:microsoft.com/office/officeart/2005/8/layout/hChevron3"/>
    <dgm:cxn modelId="{B3358CEB-7C98-47CF-B05E-C18B252EA144}"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2D2E7BF7-748F-4588-BD55-69ED8C39C3C4}" type="presOf" srcId="{98696F03-94B4-0B44-A32C-C127AEF6FA1E}" destId="{C2B06645-FB9E-E945-93D5-543C97BFC563}"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A19B1501-D331-4B34-837A-D2D6262B9416}" type="presOf" srcId="{9F41D33B-F459-0F45-8B9C-D0D05D3F2406}" destId="{3C8EA13E-8986-3A47-A72B-2A76A0AE91C0}" srcOrd="0" destOrd="0" presId="urn:microsoft.com/office/officeart/2005/8/layout/hChevron3"/>
    <dgm:cxn modelId="{B375AD32-B2D5-4F33-99D3-FD1CBD3707E7}" type="presOf" srcId="{23869802-D36C-A141-8091-AC658F8D6D24}" destId="{BCA38184-88B7-0A4E-9BDE-3647101C55C4}" srcOrd="0" destOrd="0" presId="urn:microsoft.com/office/officeart/2005/8/layout/hChevron3"/>
    <dgm:cxn modelId="{C9BC3BAB-BFA3-4FF1-8023-682F5EA72C0D}" type="presOf" srcId="{451A313B-D232-1B49-839D-74B7BC45C179}" destId="{F787F721-4072-F548-BC26-412FC7DA21B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9E22E3F3-36EC-49C4-9208-063240BB92F8}" type="presOf" srcId="{8C004DD0-9709-9A4A-8102-48E7039B7A6B}" destId="{754D48F9-252D-1E43-8B43-B929FC568361}"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C0BA39D0-E039-4F57-851C-6BC081DF3A6D}" type="presParOf" srcId="{BCA38184-88B7-0A4E-9BDE-3647101C55C4}" destId="{C2B06645-FB9E-E945-93D5-543C97BFC563}" srcOrd="0" destOrd="0" presId="urn:microsoft.com/office/officeart/2005/8/layout/hChevron3"/>
    <dgm:cxn modelId="{1EC13B8B-1857-4F5F-8A28-16DDF8866A4A}" type="presParOf" srcId="{BCA38184-88B7-0A4E-9BDE-3647101C55C4}" destId="{FC5C0F8B-DFE8-D54E-92ED-195305944E92}" srcOrd="1" destOrd="0" presId="urn:microsoft.com/office/officeart/2005/8/layout/hChevron3"/>
    <dgm:cxn modelId="{8F8747EC-C706-45E0-9770-66B845215D1A}" type="presParOf" srcId="{BCA38184-88B7-0A4E-9BDE-3647101C55C4}" destId="{754D48F9-252D-1E43-8B43-B929FC568361}" srcOrd="2" destOrd="0" presId="urn:microsoft.com/office/officeart/2005/8/layout/hChevron3"/>
    <dgm:cxn modelId="{F4F90B56-8451-465C-B682-D71E622821CF}" type="presParOf" srcId="{BCA38184-88B7-0A4E-9BDE-3647101C55C4}" destId="{0A474768-3D37-794F-8261-37838C371F57}" srcOrd="3" destOrd="0" presId="urn:microsoft.com/office/officeart/2005/8/layout/hChevron3"/>
    <dgm:cxn modelId="{78CE17F9-94F9-451D-9003-60A0A1FB3C67}" type="presParOf" srcId="{BCA38184-88B7-0A4E-9BDE-3647101C55C4}" destId="{F787F721-4072-F548-BC26-412FC7DA21B3}" srcOrd="4" destOrd="0" presId="urn:microsoft.com/office/officeart/2005/8/layout/hChevron3"/>
    <dgm:cxn modelId="{9AC61979-D83A-4950-82D8-3C3924CDE753}" type="presParOf" srcId="{BCA38184-88B7-0A4E-9BDE-3647101C55C4}" destId="{CB4FAC68-8062-3547-ABF1-99C00E35B8D1}" srcOrd="5" destOrd="0" presId="urn:microsoft.com/office/officeart/2005/8/layout/hChevron3"/>
    <dgm:cxn modelId="{95474A3F-9C07-4B76-A778-9A2BFE6A2F51}"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E07260C7-FF7F-4586-A899-E2921C3B7201}" type="presOf" srcId="{23869802-D36C-A141-8091-AC658F8D6D24}" destId="{BCA38184-88B7-0A4E-9BDE-3647101C55C4}" srcOrd="0" destOrd="0" presId="urn:microsoft.com/office/officeart/2005/8/layout/hChevron3"/>
    <dgm:cxn modelId="{FE3D3FF8-5105-46F5-AB2F-E0C64439816F}" type="presOf" srcId="{8C004DD0-9709-9A4A-8102-48E7039B7A6B}" destId="{754D48F9-252D-1E43-8B43-B929FC568361}"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30853666-91BF-43F8-BA7C-7516FF160333}" type="presOf" srcId="{98696F03-94B4-0B44-A32C-C127AEF6FA1E}" destId="{C2B06645-FB9E-E945-93D5-543C97BFC56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70BFD828-51A7-1642-BFA2-7D79E805DF2E}" srcId="{23869802-D36C-A141-8091-AC658F8D6D24}" destId="{451A313B-D232-1B49-839D-74B7BC45C179}" srcOrd="2" destOrd="0" parTransId="{73D2B3DE-AE9D-B54A-8C61-18F70E34276F}" sibTransId="{73198396-466A-F948-BF69-902603E687DA}"/>
    <dgm:cxn modelId="{8375D183-267D-495C-881B-C989A5DA2967}" type="presOf" srcId="{451A313B-D232-1B49-839D-74B7BC45C179}" destId="{F787F721-4072-F548-BC26-412FC7DA21B3}" srcOrd="0" destOrd="0" presId="urn:microsoft.com/office/officeart/2005/8/layout/hChevron3"/>
    <dgm:cxn modelId="{F1944865-BB1B-4412-8A5A-922F0BF3FBB8}" type="presOf" srcId="{9F41D33B-F459-0F45-8B9C-D0D05D3F2406}" destId="{3C8EA13E-8986-3A47-A72B-2A76A0AE91C0}"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D0ED6E8C-6E03-4D22-94C0-FF11AFFE4258}" type="presParOf" srcId="{BCA38184-88B7-0A4E-9BDE-3647101C55C4}" destId="{C2B06645-FB9E-E945-93D5-543C97BFC563}" srcOrd="0" destOrd="0" presId="urn:microsoft.com/office/officeart/2005/8/layout/hChevron3"/>
    <dgm:cxn modelId="{78A3F3A7-E232-4EDD-A93D-258C3EBFA48C}" type="presParOf" srcId="{BCA38184-88B7-0A4E-9BDE-3647101C55C4}" destId="{FC5C0F8B-DFE8-D54E-92ED-195305944E92}" srcOrd="1" destOrd="0" presId="urn:microsoft.com/office/officeart/2005/8/layout/hChevron3"/>
    <dgm:cxn modelId="{87D6349E-D69A-444C-ACE2-3E99D19361DE}" type="presParOf" srcId="{BCA38184-88B7-0A4E-9BDE-3647101C55C4}" destId="{754D48F9-252D-1E43-8B43-B929FC568361}" srcOrd="2" destOrd="0" presId="urn:microsoft.com/office/officeart/2005/8/layout/hChevron3"/>
    <dgm:cxn modelId="{297E540A-17BC-48F8-9992-7069BC1238D2}" type="presParOf" srcId="{BCA38184-88B7-0A4E-9BDE-3647101C55C4}" destId="{0A474768-3D37-794F-8261-37838C371F57}" srcOrd="3" destOrd="0" presId="urn:microsoft.com/office/officeart/2005/8/layout/hChevron3"/>
    <dgm:cxn modelId="{C1EA1219-4101-4B46-8D46-B488495A8433}" type="presParOf" srcId="{BCA38184-88B7-0A4E-9BDE-3647101C55C4}" destId="{F787F721-4072-F548-BC26-412FC7DA21B3}" srcOrd="4" destOrd="0" presId="urn:microsoft.com/office/officeart/2005/8/layout/hChevron3"/>
    <dgm:cxn modelId="{C6204DCB-0BBA-4F39-9907-97BDB9D624EA}" type="presParOf" srcId="{BCA38184-88B7-0A4E-9BDE-3647101C55C4}" destId="{CB4FAC68-8062-3547-ABF1-99C00E35B8D1}" srcOrd="5" destOrd="0" presId="urn:microsoft.com/office/officeart/2005/8/layout/hChevron3"/>
    <dgm:cxn modelId="{CF1F58D8-98EA-4A89-9021-150B0424DA32}"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9369783D-3068-4E57-924E-1EDE9DE3F753}" type="presOf" srcId="{23869802-D36C-A141-8091-AC658F8D6D24}" destId="{BCA38184-88B7-0A4E-9BDE-3647101C55C4}" srcOrd="0" destOrd="0" presId="urn:microsoft.com/office/officeart/2005/8/layout/hChevron3"/>
    <dgm:cxn modelId="{8ECC1008-9FD2-41A9-BC6D-D2AA48E01F62}" type="presOf" srcId="{98696F03-94B4-0B44-A32C-C127AEF6FA1E}" destId="{C2B06645-FB9E-E945-93D5-543C97BFC56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05B354B5-A4E2-458B-8A5C-A43CA2F4D4BC}" type="presOf" srcId="{9F41D33B-F459-0F45-8B9C-D0D05D3F2406}" destId="{3C8EA13E-8986-3A47-A72B-2A76A0AE91C0}" srcOrd="0" destOrd="0" presId="urn:microsoft.com/office/officeart/2005/8/layout/hChevron3"/>
    <dgm:cxn modelId="{5F087EE4-DA14-4DD1-97DE-542F94E5DC88}" type="presOf" srcId="{8C004DD0-9709-9A4A-8102-48E7039B7A6B}" destId="{754D48F9-252D-1E43-8B43-B929FC568361}" srcOrd="0" destOrd="0" presId="urn:microsoft.com/office/officeart/2005/8/layout/hChevron3"/>
    <dgm:cxn modelId="{42703313-D7DD-4497-A5EB-AB3FD27B1432}" type="presOf" srcId="{451A313B-D232-1B49-839D-74B7BC45C179}" destId="{F787F721-4072-F548-BC26-412FC7DA21B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845D0AA6-05BB-4793-B4FD-1970C10FCDCD}" type="presParOf" srcId="{BCA38184-88B7-0A4E-9BDE-3647101C55C4}" destId="{C2B06645-FB9E-E945-93D5-543C97BFC563}" srcOrd="0" destOrd="0" presId="urn:microsoft.com/office/officeart/2005/8/layout/hChevron3"/>
    <dgm:cxn modelId="{E4F3CDC4-A11C-4160-A447-4699FE99CE54}" type="presParOf" srcId="{BCA38184-88B7-0A4E-9BDE-3647101C55C4}" destId="{FC5C0F8B-DFE8-D54E-92ED-195305944E92}" srcOrd="1" destOrd="0" presId="urn:microsoft.com/office/officeart/2005/8/layout/hChevron3"/>
    <dgm:cxn modelId="{7A40376D-D6C9-4284-AD4E-A108AA6A9C98}" type="presParOf" srcId="{BCA38184-88B7-0A4E-9BDE-3647101C55C4}" destId="{754D48F9-252D-1E43-8B43-B929FC568361}" srcOrd="2" destOrd="0" presId="urn:microsoft.com/office/officeart/2005/8/layout/hChevron3"/>
    <dgm:cxn modelId="{6BD3BF09-0D59-4BD5-924A-26DF625C730F}" type="presParOf" srcId="{BCA38184-88B7-0A4E-9BDE-3647101C55C4}" destId="{0A474768-3D37-794F-8261-37838C371F57}" srcOrd="3" destOrd="0" presId="urn:microsoft.com/office/officeart/2005/8/layout/hChevron3"/>
    <dgm:cxn modelId="{78E747D8-27C2-4D2F-BB47-104FA9F725BD}" type="presParOf" srcId="{BCA38184-88B7-0A4E-9BDE-3647101C55C4}" destId="{F787F721-4072-F548-BC26-412FC7DA21B3}" srcOrd="4" destOrd="0" presId="urn:microsoft.com/office/officeart/2005/8/layout/hChevron3"/>
    <dgm:cxn modelId="{B80CB189-7795-434D-9749-D7D0ECDEB17B}" type="presParOf" srcId="{BCA38184-88B7-0A4E-9BDE-3647101C55C4}" destId="{CB4FAC68-8062-3547-ABF1-99C00E35B8D1}" srcOrd="5" destOrd="0" presId="urn:microsoft.com/office/officeart/2005/8/layout/hChevron3"/>
    <dgm:cxn modelId="{CF602E35-0119-4EEF-91F0-9888EB80B729}"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8BCBA943-E0A5-4000-A410-C7B52247FA70}" type="presOf" srcId="{8C004DD0-9709-9A4A-8102-48E7039B7A6B}" destId="{754D48F9-252D-1E43-8B43-B929FC568361}"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FA2BF764-8B96-4EA6-9818-FE21EA09BEEA}" type="presOf" srcId="{9F41D33B-F459-0F45-8B9C-D0D05D3F2406}" destId="{3C8EA13E-8986-3A47-A72B-2A76A0AE91C0}"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18D2D620-D369-4AFE-96B0-8E28D645E2BB}" type="presOf" srcId="{98696F03-94B4-0B44-A32C-C127AEF6FA1E}" destId="{C2B06645-FB9E-E945-93D5-543C97BFC563}" srcOrd="0" destOrd="0" presId="urn:microsoft.com/office/officeart/2005/8/layout/hChevron3"/>
    <dgm:cxn modelId="{93703BB2-B6AE-43A9-8E02-2D3DF8C2CE85}" type="presOf" srcId="{23869802-D36C-A141-8091-AC658F8D6D24}" destId="{BCA38184-88B7-0A4E-9BDE-3647101C55C4}"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311F9626-C902-46E3-AC28-15BD139047FF}" type="presOf" srcId="{451A313B-D232-1B49-839D-74B7BC45C179}" destId="{F787F721-4072-F548-BC26-412FC7DA21B3}"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20739F93-B31F-4453-93C5-0660F1E6000B}" type="presParOf" srcId="{BCA38184-88B7-0A4E-9BDE-3647101C55C4}" destId="{C2B06645-FB9E-E945-93D5-543C97BFC563}" srcOrd="0" destOrd="0" presId="urn:microsoft.com/office/officeart/2005/8/layout/hChevron3"/>
    <dgm:cxn modelId="{8AD323CC-AE32-4EBD-B02F-1B5F040CDAAE}" type="presParOf" srcId="{BCA38184-88B7-0A4E-9BDE-3647101C55C4}" destId="{FC5C0F8B-DFE8-D54E-92ED-195305944E92}" srcOrd="1" destOrd="0" presId="urn:microsoft.com/office/officeart/2005/8/layout/hChevron3"/>
    <dgm:cxn modelId="{53D139B3-1A45-44A6-B974-68BB828E34B4}" type="presParOf" srcId="{BCA38184-88B7-0A4E-9BDE-3647101C55C4}" destId="{754D48F9-252D-1E43-8B43-B929FC568361}" srcOrd="2" destOrd="0" presId="urn:microsoft.com/office/officeart/2005/8/layout/hChevron3"/>
    <dgm:cxn modelId="{3DC79565-02F8-4228-8573-55891D8527E1}" type="presParOf" srcId="{BCA38184-88B7-0A4E-9BDE-3647101C55C4}" destId="{0A474768-3D37-794F-8261-37838C371F57}" srcOrd="3" destOrd="0" presId="urn:microsoft.com/office/officeart/2005/8/layout/hChevron3"/>
    <dgm:cxn modelId="{01E6CB44-2E3D-44FF-8477-A37E8356418C}" type="presParOf" srcId="{BCA38184-88B7-0A4E-9BDE-3647101C55C4}" destId="{F787F721-4072-F548-BC26-412FC7DA21B3}" srcOrd="4" destOrd="0" presId="urn:microsoft.com/office/officeart/2005/8/layout/hChevron3"/>
    <dgm:cxn modelId="{84270E60-6A72-4E1E-A3AB-C604F19E91E8}" type="presParOf" srcId="{BCA38184-88B7-0A4E-9BDE-3647101C55C4}" destId="{CB4FAC68-8062-3547-ABF1-99C00E35B8D1}" srcOrd="5" destOrd="0" presId="urn:microsoft.com/office/officeart/2005/8/layout/hChevron3"/>
    <dgm:cxn modelId="{7E31B3DE-FEC1-4B16-8E63-955935ED84D8}"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B440DBD7-5EBB-CB4A-85BB-173CA396BC9F}" srcId="{23869802-D36C-A141-8091-AC658F8D6D24}" destId="{8C004DD0-9709-9A4A-8102-48E7039B7A6B}" srcOrd="1" destOrd="0" parTransId="{2A7ECE31-844B-EE4C-A4E9-47283ACB6AD7}" sibTransId="{C588751C-32FD-C94F-BCD2-53288FB20017}"/>
    <dgm:cxn modelId="{471F9FDE-BBF6-C545-8A1E-7C7195EF56BF}" srcId="{23869802-D36C-A141-8091-AC658F8D6D24}" destId="{98696F03-94B4-0B44-A32C-C127AEF6FA1E}" srcOrd="0" destOrd="0" parTransId="{A6972042-1E07-284D-8BDC-DB3CECE41AAD}" sibTransId="{6CAE6829-AD01-664D-ABAB-F92708161ABF}"/>
    <dgm:cxn modelId="{DF285D70-E0E9-4EBB-8189-E917CAD0C897}" type="presOf" srcId="{23869802-D36C-A141-8091-AC658F8D6D24}" destId="{BCA38184-88B7-0A4E-9BDE-3647101C55C4}" srcOrd="0" destOrd="0" presId="urn:microsoft.com/office/officeart/2005/8/layout/hChevron3"/>
    <dgm:cxn modelId="{2410B12D-7E37-4D85-9F8E-D7367DB2886F}" type="presOf" srcId="{8C004DD0-9709-9A4A-8102-48E7039B7A6B}" destId="{754D48F9-252D-1E43-8B43-B929FC568361}" srcOrd="0" destOrd="0" presId="urn:microsoft.com/office/officeart/2005/8/layout/hChevron3"/>
    <dgm:cxn modelId="{AB1F5FDD-B637-409E-B86D-CF941ABCA0F6}" type="presOf" srcId="{451A313B-D232-1B49-839D-74B7BC45C179}" destId="{F787F721-4072-F548-BC26-412FC7DA21B3}"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FD10D7E8-F37A-42E8-B77B-DE1B5C90D29E}" type="presOf" srcId="{9F41D33B-F459-0F45-8B9C-D0D05D3F2406}" destId="{3C8EA13E-8986-3A47-A72B-2A76A0AE91C0}" srcOrd="0" destOrd="0" presId="urn:microsoft.com/office/officeart/2005/8/layout/hChevron3"/>
    <dgm:cxn modelId="{A623C878-EC13-437B-B360-AE85B332B8D4}" type="presOf" srcId="{98696F03-94B4-0B44-A32C-C127AEF6FA1E}" destId="{C2B06645-FB9E-E945-93D5-543C97BFC56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BD001E1A-4A03-4EC6-A392-170C3A3189AE}" type="presParOf" srcId="{BCA38184-88B7-0A4E-9BDE-3647101C55C4}" destId="{C2B06645-FB9E-E945-93D5-543C97BFC563}" srcOrd="0" destOrd="0" presId="urn:microsoft.com/office/officeart/2005/8/layout/hChevron3"/>
    <dgm:cxn modelId="{E65CAA7C-52E9-4C42-8F24-38966D68DDF5}" type="presParOf" srcId="{BCA38184-88B7-0A4E-9BDE-3647101C55C4}" destId="{FC5C0F8B-DFE8-D54E-92ED-195305944E92}" srcOrd="1" destOrd="0" presId="urn:microsoft.com/office/officeart/2005/8/layout/hChevron3"/>
    <dgm:cxn modelId="{6F6A520C-D363-4CD6-A2C6-AD9D30089D8D}" type="presParOf" srcId="{BCA38184-88B7-0A4E-9BDE-3647101C55C4}" destId="{754D48F9-252D-1E43-8B43-B929FC568361}" srcOrd="2" destOrd="0" presId="urn:microsoft.com/office/officeart/2005/8/layout/hChevron3"/>
    <dgm:cxn modelId="{3F229F46-212C-4956-807B-DFAA257BE97E}" type="presParOf" srcId="{BCA38184-88B7-0A4E-9BDE-3647101C55C4}" destId="{0A474768-3D37-794F-8261-37838C371F57}" srcOrd="3" destOrd="0" presId="urn:microsoft.com/office/officeart/2005/8/layout/hChevron3"/>
    <dgm:cxn modelId="{A870C20A-8F14-4A47-89AD-6B2117E402EE}" type="presParOf" srcId="{BCA38184-88B7-0A4E-9BDE-3647101C55C4}" destId="{F787F721-4072-F548-BC26-412FC7DA21B3}" srcOrd="4" destOrd="0" presId="urn:microsoft.com/office/officeart/2005/8/layout/hChevron3"/>
    <dgm:cxn modelId="{D28D6975-06A2-42AF-B273-EF9D441DDF6A}" type="presParOf" srcId="{BCA38184-88B7-0A4E-9BDE-3647101C55C4}" destId="{CB4FAC68-8062-3547-ABF1-99C00E35B8D1}" srcOrd="5" destOrd="0" presId="urn:microsoft.com/office/officeart/2005/8/layout/hChevron3"/>
    <dgm:cxn modelId="{824CF0F1-C626-4D10-8B04-D4E378CA8280}"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0C49305F-D3D7-4F74-9B17-0553CBA0994A}" type="presOf" srcId="{9F41D33B-F459-0F45-8B9C-D0D05D3F2406}" destId="{3C8EA13E-8986-3A47-A72B-2A76A0AE91C0}" srcOrd="0" destOrd="0" presId="urn:microsoft.com/office/officeart/2005/8/layout/hChevron3"/>
    <dgm:cxn modelId="{9029AAC8-B21D-4337-992B-674EF645E6F1}" type="presOf" srcId="{8C004DD0-9709-9A4A-8102-48E7039B7A6B}" destId="{754D48F9-252D-1E43-8B43-B929FC568361}" srcOrd="0" destOrd="0" presId="urn:microsoft.com/office/officeart/2005/8/layout/hChevron3"/>
    <dgm:cxn modelId="{2E4A0654-29CA-468B-8858-278C35CBD635}" type="presOf" srcId="{451A313B-D232-1B49-839D-74B7BC45C179}" destId="{F787F721-4072-F548-BC26-412FC7DA21B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9364B0B5-9CE7-4CCD-B9E3-C7BC4DE064E3}" type="presOf" srcId="{23869802-D36C-A141-8091-AC658F8D6D24}" destId="{BCA38184-88B7-0A4E-9BDE-3647101C55C4}" srcOrd="0" destOrd="0" presId="urn:microsoft.com/office/officeart/2005/8/layout/hChevron3"/>
    <dgm:cxn modelId="{404E663D-9CB0-454A-8A02-82CFEF993F1B}" type="presOf" srcId="{98696F03-94B4-0B44-A32C-C127AEF6FA1E}" destId="{C2B06645-FB9E-E945-93D5-543C97BFC56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BF34C764-CA1B-440E-B3B6-A8CC9A4C4CF2}" type="presParOf" srcId="{BCA38184-88B7-0A4E-9BDE-3647101C55C4}" destId="{C2B06645-FB9E-E945-93D5-543C97BFC563}" srcOrd="0" destOrd="0" presId="urn:microsoft.com/office/officeart/2005/8/layout/hChevron3"/>
    <dgm:cxn modelId="{DEA3C356-C243-44EA-B331-D7D58F9FDB9C}" type="presParOf" srcId="{BCA38184-88B7-0A4E-9BDE-3647101C55C4}" destId="{FC5C0F8B-DFE8-D54E-92ED-195305944E92}" srcOrd="1" destOrd="0" presId="urn:microsoft.com/office/officeart/2005/8/layout/hChevron3"/>
    <dgm:cxn modelId="{FE2D00D9-3901-48E1-B39B-2C3047CC4702}" type="presParOf" srcId="{BCA38184-88B7-0A4E-9BDE-3647101C55C4}" destId="{754D48F9-252D-1E43-8B43-B929FC568361}" srcOrd="2" destOrd="0" presId="urn:microsoft.com/office/officeart/2005/8/layout/hChevron3"/>
    <dgm:cxn modelId="{9FD55E92-A73C-44D8-9916-093F8AC9ADC9}" type="presParOf" srcId="{BCA38184-88B7-0A4E-9BDE-3647101C55C4}" destId="{0A474768-3D37-794F-8261-37838C371F57}" srcOrd="3" destOrd="0" presId="urn:microsoft.com/office/officeart/2005/8/layout/hChevron3"/>
    <dgm:cxn modelId="{0E8CF0CF-BB72-49AA-9F9F-BAC3C0A22DBF}" type="presParOf" srcId="{BCA38184-88B7-0A4E-9BDE-3647101C55C4}" destId="{F787F721-4072-F548-BC26-412FC7DA21B3}" srcOrd="4" destOrd="0" presId="urn:microsoft.com/office/officeart/2005/8/layout/hChevron3"/>
    <dgm:cxn modelId="{98B8888C-128D-43F3-8AD1-AB57934AEB52}" type="presParOf" srcId="{BCA38184-88B7-0A4E-9BDE-3647101C55C4}" destId="{CB4FAC68-8062-3547-ABF1-99C00E35B8D1}" srcOrd="5" destOrd="0" presId="urn:microsoft.com/office/officeart/2005/8/layout/hChevron3"/>
    <dgm:cxn modelId="{30259A9B-799D-41F9-8DB9-D968B9EA76F1}"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B440DBD7-5EBB-CB4A-85BB-173CA396BC9F}" srcId="{23869802-D36C-A141-8091-AC658F8D6D24}" destId="{8C004DD0-9709-9A4A-8102-48E7039B7A6B}" srcOrd="1" destOrd="0" parTransId="{2A7ECE31-844B-EE4C-A4E9-47283ACB6AD7}" sibTransId="{C588751C-32FD-C94F-BCD2-53288FB20017}"/>
    <dgm:cxn modelId="{AB16FB76-9F57-4D79-ABCD-6C08F4A4ECC1}" type="presOf" srcId="{98696F03-94B4-0B44-A32C-C127AEF6FA1E}" destId="{C2B06645-FB9E-E945-93D5-543C97BFC56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70BFD828-51A7-1642-BFA2-7D79E805DF2E}" srcId="{23869802-D36C-A141-8091-AC658F8D6D24}" destId="{451A313B-D232-1B49-839D-74B7BC45C179}" srcOrd="2" destOrd="0" parTransId="{73D2B3DE-AE9D-B54A-8C61-18F70E34276F}" sibTransId="{73198396-466A-F948-BF69-902603E687DA}"/>
    <dgm:cxn modelId="{0D339D51-15BB-4FC4-8DE5-8BDE0F881BB9}" type="presOf" srcId="{8C004DD0-9709-9A4A-8102-48E7039B7A6B}" destId="{754D48F9-252D-1E43-8B43-B929FC568361}" srcOrd="0" destOrd="0" presId="urn:microsoft.com/office/officeart/2005/8/layout/hChevron3"/>
    <dgm:cxn modelId="{F7C8F16A-D071-428F-BB51-1DAB6DE3D3B0}" type="presOf" srcId="{9F41D33B-F459-0F45-8B9C-D0D05D3F2406}" destId="{3C8EA13E-8986-3A47-A72B-2A76A0AE91C0}" srcOrd="0" destOrd="0" presId="urn:microsoft.com/office/officeart/2005/8/layout/hChevron3"/>
    <dgm:cxn modelId="{8114BF29-996C-402A-ADD8-035DE6BDBC4B}" type="presOf" srcId="{451A313B-D232-1B49-839D-74B7BC45C179}" destId="{F787F721-4072-F548-BC26-412FC7DA21B3}" srcOrd="0" destOrd="0" presId="urn:microsoft.com/office/officeart/2005/8/layout/hChevron3"/>
    <dgm:cxn modelId="{B854CFAC-34FA-4567-8CF0-54F620083B05}" type="presOf" srcId="{23869802-D36C-A141-8091-AC658F8D6D24}" destId="{BCA38184-88B7-0A4E-9BDE-3647101C55C4}"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A99C471C-C178-4601-B5DD-048D13A8E52F}" type="presParOf" srcId="{BCA38184-88B7-0A4E-9BDE-3647101C55C4}" destId="{C2B06645-FB9E-E945-93D5-543C97BFC563}" srcOrd="0" destOrd="0" presId="urn:microsoft.com/office/officeart/2005/8/layout/hChevron3"/>
    <dgm:cxn modelId="{5AFEC829-4761-40E8-A901-D7B9F3AE9779}" type="presParOf" srcId="{BCA38184-88B7-0A4E-9BDE-3647101C55C4}" destId="{FC5C0F8B-DFE8-D54E-92ED-195305944E92}" srcOrd="1" destOrd="0" presId="urn:microsoft.com/office/officeart/2005/8/layout/hChevron3"/>
    <dgm:cxn modelId="{1BA0BDE7-9C5F-43C0-8263-1EDBF20FCB7D}" type="presParOf" srcId="{BCA38184-88B7-0A4E-9BDE-3647101C55C4}" destId="{754D48F9-252D-1E43-8B43-B929FC568361}" srcOrd="2" destOrd="0" presId="urn:microsoft.com/office/officeart/2005/8/layout/hChevron3"/>
    <dgm:cxn modelId="{BEA6E3E6-436D-4D54-9E8E-15F53631A827}" type="presParOf" srcId="{BCA38184-88B7-0A4E-9BDE-3647101C55C4}" destId="{0A474768-3D37-794F-8261-37838C371F57}" srcOrd="3" destOrd="0" presId="urn:microsoft.com/office/officeart/2005/8/layout/hChevron3"/>
    <dgm:cxn modelId="{A4FB0DD4-4CD3-4B01-821C-8FA40EF2CA24}" type="presParOf" srcId="{BCA38184-88B7-0A4E-9BDE-3647101C55C4}" destId="{F787F721-4072-F548-BC26-412FC7DA21B3}" srcOrd="4" destOrd="0" presId="urn:microsoft.com/office/officeart/2005/8/layout/hChevron3"/>
    <dgm:cxn modelId="{3D9B1BC2-F59B-47B9-85A3-A770C4070A2A}" type="presParOf" srcId="{BCA38184-88B7-0A4E-9BDE-3647101C55C4}" destId="{CB4FAC68-8062-3547-ABF1-99C00E35B8D1}" srcOrd="5" destOrd="0" presId="urn:microsoft.com/office/officeart/2005/8/layout/hChevron3"/>
    <dgm:cxn modelId="{18EE5F16-594A-4CEC-86FE-CCF020309326}"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9182CF-30CC-48F8-9541-9DCBF214A25B}" type="doc">
      <dgm:prSet loTypeId="urn:microsoft.com/office/officeart/2005/8/layout/hList6" loCatId="list" qsTypeId="urn:microsoft.com/office/officeart/2005/8/quickstyle/simple4" qsCatId="simple" csTypeId="urn:microsoft.com/office/officeart/2005/8/colors/colorful1#3" csCatId="colorful" phldr="1"/>
      <dgm:spPr/>
    </dgm:pt>
    <dgm:pt modelId="{7C3180DB-AD1D-4E1E-B98A-FB948DF58D6C}">
      <dgm:prSet phldrT="[Texto]"/>
      <dgm:spPr/>
      <dgm:t>
        <a:bodyPr/>
        <a:lstStyle/>
        <a:p>
          <a:r>
            <a:rPr lang="es-ES_tradnl" dirty="0" smtClean="0"/>
            <a:t>F#</a:t>
          </a:r>
          <a:endParaRPr lang="es-ES" dirty="0"/>
        </a:p>
      </dgm:t>
    </dgm:pt>
    <dgm:pt modelId="{18A75DC3-D697-42B8-BAB2-5C5F430954B6}" type="parTrans" cxnId="{ED14733D-2CC5-444C-BF81-1BBA3CDEA2A0}">
      <dgm:prSet/>
      <dgm:spPr/>
      <dgm:t>
        <a:bodyPr/>
        <a:lstStyle/>
        <a:p>
          <a:endParaRPr lang="es-ES"/>
        </a:p>
      </dgm:t>
    </dgm:pt>
    <dgm:pt modelId="{D6A01FC2-D0A0-43F1-8289-0DD1D6B29588}" type="sibTrans" cxnId="{ED14733D-2CC5-444C-BF81-1BBA3CDEA2A0}">
      <dgm:prSet/>
      <dgm:spPr/>
      <dgm:t>
        <a:bodyPr/>
        <a:lstStyle/>
        <a:p>
          <a:endParaRPr lang="es-ES"/>
        </a:p>
      </dgm:t>
    </dgm:pt>
    <dgm:pt modelId="{846C487C-62F3-4BEC-869E-EB05A86E645D}">
      <dgm:prSet phldrT="[Texto]"/>
      <dgm:spPr/>
      <dgm:t>
        <a:bodyPr/>
        <a:lstStyle/>
        <a:p>
          <a:r>
            <a:rPr lang="es-ES_tradnl" dirty="0" smtClean="0"/>
            <a:t>.NET</a:t>
          </a:r>
          <a:endParaRPr lang="es-ES" dirty="0"/>
        </a:p>
      </dgm:t>
    </dgm:pt>
    <dgm:pt modelId="{C12A7C39-9D1D-4CB6-8328-5A1DF093FA83}" type="parTrans" cxnId="{5289CC48-AC62-437B-8E65-1B58EA1B7B5B}">
      <dgm:prSet/>
      <dgm:spPr/>
      <dgm:t>
        <a:bodyPr/>
        <a:lstStyle/>
        <a:p>
          <a:endParaRPr lang="es-ES"/>
        </a:p>
      </dgm:t>
    </dgm:pt>
    <dgm:pt modelId="{131EA5CB-EBA0-4264-B05B-FD67F21736A6}" type="sibTrans" cxnId="{5289CC48-AC62-437B-8E65-1B58EA1B7B5B}">
      <dgm:prSet/>
      <dgm:spPr/>
      <dgm:t>
        <a:bodyPr/>
        <a:lstStyle/>
        <a:p>
          <a:endParaRPr lang="es-ES"/>
        </a:p>
      </dgm:t>
    </dgm:pt>
    <dgm:pt modelId="{2F149A6E-C943-438F-A8D7-9C6AF338CDF1}" type="pres">
      <dgm:prSet presAssocID="{779182CF-30CC-48F8-9541-9DCBF214A25B}" presName="Name0" presStyleCnt="0">
        <dgm:presLayoutVars>
          <dgm:dir/>
          <dgm:resizeHandles val="exact"/>
        </dgm:presLayoutVars>
      </dgm:prSet>
      <dgm:spPr/>
    </dgm:pt>
    <dgm:pt modelId="{6A209F83-10E3-42B4-93C8-5A7540FB9A87}" type="pres">
      <dgm:prSet presAssocID="{7C3180DB-AD1D-4E1E-B98A-FB948DF58D6C}" presName="node" presStyleLbl="node1" presStyleIdx="0" presStyleCnt="2">
        <dgm:presLayoutVars>
          <dgm:bulletEnabled val="1"/>
        </dgm:presLayoutVars>
      </dgm:prSet>
      <dgm:spPr/>
      <dgm:t>
        <a:bodyPr/>
        <a:lstStyle/>
        <a:p>
          <a:endParaRPr lang="es-ES"/>
        </a:p>
      </dgm:t>
    </dgm:pt>
    <dgm:pt modelId="{4C5DEB1B-122B-460E-946D-26234E500821}" type="pres">
      <dgm:prSet presAssocID="{D6A01FC2-D0A0-43F1-8289-0DD1D6B29588}" presName="sibTrans" presStyleCnt="0"/>
      <dgm:spPr/>
    </dgm:pt>
    <dgm:pt modelId="{9B86DAC6-13B8-4C68-8FD5-0878527C2200}" type="pres">
      <dgm:prSet presAssocID="{846C487C-62F3-4BEC-869E-EB05A86E645D}" presName="node" presStyleLbl="node1" presStyleIdx="1" presStyleCnt="2">
        <dgm:presLayoutVars>
          <dgm:bulletEnabled val="1"/>
        </dgm:presLayoutVars>
      </dgm:prSet>
      <dgm:spPr/>
      <dgm:t>
        <a:bodyPr/>
        <a:lstStyle/>
        <a:p>
          <a:endParaRPr lang="es-ES"/>
        </a:p>
      </dgm:t>
    </dgm:pt>
  </dgm:ptLst>
  <dgm:cxnLst>
    <dgm:cxn modelId="{ED14733D-2CC5-444C-BF81-1BBA3CDEA2A0}" srcId="{779182CF-30CC-48F8-9541-9DCBF214A25B}" destId="{7C3180DB-AD1D-4E1E-B98A-FB948DF58D6C}" srcOrd="0" destOrd="0" parTransId="{18A75DC3-D697-42B8-BAB2-5C5F430954B6}" sibTransId="{D6A01FC2-D0A0-43F1-8289-0DD1D6B29588}"/>
    <dgm:cxn modelId="{3AA0A647-7FDF-46A1-B067-25E8A72DCEA9}" type="presOf" srcId="{7C3180DB-AD1D-4E1E-B98A-FB948DF58D6C}" destId="{6A209F83-10E3-42B4-93C8-5A7540FB9A87}" srcOrd="0" destOrd="0" presId="urn:microsoft.com/office/officeart/2005/8/layout/hList6"/>
    <dgm:cxn modelId="{D0116D3C-7125-4204-ABCF-128E7E093554}" type="presOf" srcId="{779182CF-30CC-48F8-9541-9DCBF214A25B}" destId="{2F149A6E-C943-438F-A8D7-9C6AF338CDF1}" srcOrd="0" destOrd="0" presId="urn:microsoft.com/office/officeart/2005/8/layout/hList6"/>
    <dgm:cxn modelId="{9D3E5BFE-A300-4CE4-B220-747783BFDBE9}" type="presOf" srcId="{846C487C-62F3-4BEC-869E-EB05A86E645D}" destId="{9B86DAC6-13B8-4C68-8FD5-0878527C2200}" srcOrd="0" destOrd="0" presId="urn:microsoft.com/office/officeart/2005/8/layout/hList6"/>
    <dgm:cxn modelId="{5289CC48-AC62-437B-8E65-1B58EA1B7B5B}" srcId="{779182CF-30CC-48F8-9541-9DCBF214A25B}" destId="{846C487C-62F3-4BEC-869E-EB05A86E645D}" srcOrd="1" destOrd="0" parTransId="{C12A7C39-9D1D-4CB6-8328-5A1DF093FA83}" sibTransId="{131EA5CB-EBA0-4264-B05B-FD67F21736A6}"/>
    <dgm:cxn modelId="{01E0FB19-38BD-4737-B663-6AA206EAB97B}" type="presParOf" srcId="{2F149A6E-C943-438F-A8D7-9C6AF338CDF1}" destId="{6A209F83-10E3-42B4-93C8-5A7540FB9A87}" srcOrd="0" destOrd="0" presId="urn:microsoft.com/office/officeart/2005/8/layout/hList6"/>
    <dgm:cxn modelId="{6C98B9F3-7540-43BC-B66B-AE34130E8F06}" type="presParOf" srcId="{2F149A6E-C943-438F-A8D7-9C6AF338CDF1}" destId="{4C5DEB1B-122B-460E-946D-26234E500821}" srcOrd="1" destOrd="0" presId="urn:microsoft.com/office/officeart/2005/8/layout/hList6"/>
    <dgm:cxn modelId="{48AA36C4-9CC8-4B0F-99F3-21AE46C91D92}" type="presParOf" srcId="{2F149A6E-C943-438F-A8D7-9C6AF338CDF1}" destId="{9B86DAC6-13B8-4C68-8FD5-0878527C2200}" srcOrd="2"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A9649BBA-409A-864B-B74A-D7431037B3F2}" srcId="{23869802-D36C-A141-8091-AC658F8D6D24}" destId="{9F41D33B-F459-0F45-8B9C-D0D05D3F2406}" srcOrd="3" destOrd="0" parTransId="{0FEFCDD9-BF95-FD4E-94F0-A1B40228C12C}" sibTransId="{C8A6BA52-3257-234D-A192-E3951482A068}"/>
    <dgm:cxn modelId="{6ABB944F-70EE-4ACC-B9B8-850538B76170}" type="presOf" srcId="{451A313B-D232-1B49-839D-74B7BC45C179}" destId="{F787F721-4072-F548-BC26-412FC7DA21B3}" srcOrd="0" destOrd="0" presId="urn:microsoft.com/office/officeart/2005/8/layout/hChevron3"/>
    <dgm:cxn modelId="{32728D3D-1AA2-40CC-A2F8-B897921EE779}" type="presOf" srcId="{98696F03-94B4-0B44-A32C-C127AEF6FA1E}" destId="{C2B06645-FB9E-E945-93D5-543C97BFC563}" srcOrd="0" destOrd="0" presId="urn:microsoft.com/office/officeart/2005/8/layout/hChevron3"/>
    <dgm:cxn modelId="{380520EE-1A29-4E48-BF82-7B1F7374EDDA}" type="presOf" srcId="{23869802-D36C-A141-8091-AC658F8D6D24}" destId="{BCA38184-88B7-0A4E-9BDE-3647101C55C4}" srcOrd="0" destOrd="0" presId="urn:microsoft.com/office/officeart/2005/8/layout/hChevron3"/>
    <dgm:cxn modelId="{860D7252-64AF-4970-A420-BB757F01F5F0}" type="presOf" srcId="{9F41D33B-F459-0F45-8B9C-D0D05D3F2406}" destId="{3C8EA13E-8986-3A47-A72B-2A76A0AE91C0}" srcOrd="0" destOrd="0" presId="urn:microsoft.com/office/officeart/2005/8/layout/hChevron3"/>
    <dgm:cxn modelId="{137B04F6-4763-42EA-93FB-24C6A765438F}" type="presOf" srcId="{8C004DD0-9709-9A4A-8102-48E7039B7A6B}" destId="{754D48F9-252D-1E43-8B43-B929FC568361}"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A2E2FD85-5D88-4040-BB02-25E27CCEB3F0}" type="presParOf" srcId="{BCA38184-88B7-0A4E-9BDE-3647101C55C4}" destId="{C2B06645-FB9E-E945-93D5-543C97BFC563}" srcOrd="0" destOrd="0" presId="urn:microsoft.com/office/officeart/2005/8/layout/hChevron3"/>
    <dgm:cxn modelId="{E2DD917A-65BC-4880-BD63-406C70A12525}" type="presParOf" srcId="{BCA38184-88B7-0A4E-9BDE-3647101C55C4}" destId="{FC5C0F8B-DFE8-D54E-92ED-195305944E92}" srcOrd="1" destOrd="0" presId="urn:microsoft.com/office/officeart/2005/8/layout/hChevron3"/>
    <dgm:cxn modelId="{EB03AF5E-4AA7-4DD7-B421-C3265A144BB8}" type="presParOf" srcId="{BCA38184-88B7-0A4E-9BDE-3647101C55C4}" destId="{754D48F9-252D-1E43-8B43-B929FC568361}" srcOrd="2" destOrd="0" presId="urn:microsoft.com/office/officeart/2005/8/layout/hChevron3"/>
    <dgm:cxn modelId="{594C8BC4-CF92-42E0-A80F-0E095C50FC89}" type="presParOf" srcId="{BCA38184-88B7-0A4E-9BDE-3647101C55C4}" destId="{0A474768-3D37-794F-8261-37838C371F57}" srcOrd="3" destOrd="0" presId="urn:microsoft.com/office/officeart/2005/8/layout/hChevron3"/>
    <dgm:cxn modelId="{16A73078-040E-47D0-A324-1051A8D609B8}" type="presParOf" srcId="{BCA38184-88B7-0A4E-9BDE-3647101C55C4}" destId="{F787F721-4072-F548-BC26-412FC7DA21B3}" srcOrd="4" destOrd="0" presId="urn:microsoft.com/office/officeart/2005/8/layout/hChevron3"/>
    <dgm:cxn modelId="{1B5471BA-4E4E-48CD-9674-E05908FF012E}" type="presParOf" srcId="{BCA38184-88B7-0A4E-9BDE-3647101C55C4}" destId="{CB4FAC68-8062-3547-ABF1-99C00E35B8D1}" srcOrd="5" destOrd="0" presId="urn:microsoft.com/office/officeart/2005/8/layout/hChevron3"/>
    <dgm:cxn modelId="{C86EDFED-D312-48B4-81F6-28FFECAF1D3D}"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8F51040D-ADB0-4C21-8206-8A7948497BFC}" type="presOf" srcId="{98696F03-94B4-0B44-A32C-C127AEF6FA1E}" destId="{C2B06645-FB9E-E945-93D5-543C97BFC563}" srcOrd="0" destOrd="0" presId="urn:microsoft.com/office/officeart/2005/8/layout/hChevron3"/>
    <dgm:cxn modelId="{7F77B8E0-9801-4448-8CC0-20DE073714FE}" type="presOf" srcId="{8C004DD0-9709-9A4A-8102-48E7039B7A6B}" destId="{754D48F9-252D-1E43-8B43-B929FC568361}" srcOrd="0" destOrd="0" presId="urn:microsoft.com/office/officeart/2005/8/layout/hChevron3"/>
    <dgm:cxn modelId="{68F47389-49F1-4821-8766-76CEB68EBD3B}" type="presOf" srcId="{23869802-D36C-A141-8091-AC658F8D6D24}" destId="{BCA38184-88B7-0A4E-9BDE-3647101C55C4}"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B0B241F1-2D80-4EA8-90EA-79F81E798368}" type="presOf" srcId="{451A313B-D232-1B49-839D-74B7BC45C179}" destId="{F787F721-4072-F548-BC26-412FC7DA21B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70BFD828-51A7-1642-BFA2-7D79E805DF2E}" srcId="{23869802-D36C-A141-8091-AC658F8D6D24}" destId="{451A313B-D232-1B49-839D-74B7BC45C179}" srcOrd="2" destOrd="0" parTransId="{73D2B3DE-AE9D-B54A-8C61-18F70E34276F}" sibTransId="{73198396-466A-F948-BF69-902603E687DA}"/>
    <dgm:cxn modelId="{B7FB6ECC-2B7A-49AC-BA65-216EAB65A095}" type="presOf" srcId="{9F41D33B-F459-0F45-8B9C-D0D05D3F2406}" destId="{3C8EA13E-8986-3A47-A72B-2A76A0AE91C0}"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D47071C4-23C8-4DBD-8505-3EEB7DC1D51E}" type="presParOf" srcId="{BCA38184-88B7-0A4E-9BDE-3647101C55C4}" destId="{C2B06645-FB9E-E945-93D5-543C97BFC563}" srcOrd="0" destOrd="0" presId="urn:microsoft.com/office/officeart/2005/8/layout/hChevron3"/>
    <dgm:cxn modelId="{0D3E99EC-0DC6-4760-95F4-2673AEBA077C}" type="presParOf" srcId="{BCA38184-88B7-0A4E-9BDE-3647101C55C4}" destId="{FC5C0F8B-DFE8-D54E-92ED-195305944E92}" srcOrd="1" destOrd="0" presId="urn:microsoft.com/office/officeart/2005/8/layout/hChevron3"/>
    <dgm:cxn modelId="{C72F6190-2EBA-459A-B44D-41C567841770}" type="presParOf" srcId="{BCA38184-88B7-0A4E-9BDE-3647101C55C4}" destId="{754D48F9-252D-1E43-8B43-B929FC568361}" srcOrd="2" destOrd="0" presId="urn:microsoft.com/office/officeart/2005/8/layout/hChevron3"/>
    <dgm:cxn modelId="{6E684137-1FCA-4668-A422-11CA80096AF1}" type="presParOf" srcId="{BCA38184-88B7-0A4E-9BDE-3647101C55C4}" destId="{0A474768-3D37-794F-8261-37838C371F57}" srcOrd="3" destOrd="0" presId="urn:microsoft.com/office/officeart/2005/8/layout/hChevron3"/>
    <dgm:cxn modelId="{734C4145-FF39-44DF-82A5-F6BB35E8982B}" type="presParOf" srcId="{BCA38184-88B7-0A4E-9BDE-3647101C55C4}" destId="{F787F721-4072-F548-BC26-412FC7DA21B3}" srcOrd="4" destOrd="0" presId="urn:microsoft.com/office/officeart/2005/8/layout/hChevron3"/>
    <dgm:cxn modelId="{411C6958-343B-4898-88D8-0F7DC2A568E8}" type="presParOf" srcId="{BCA38184-88B7-0A4E-9BDE-3647101C55C4}" destId="{CB4FAC68-8062-3547-ABF1-99C00E35B8D1}" srcOrd="5" destOrd="0" presId="urn:microsoft.com/office/officeart/2005/8/layout/hChevron3"/>
    <dgm:cxn modelId="{46DF5C4A-2111-4042-938A-A6EC01252880}"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15DA2B5F-0B9E-4C3F-AA74-3270929010C2}" type="presOf" srcId="{9F41D33B-F459-0F45-8B9C-D0D05D3F2406}" destId="{3C8EA13E-8986-3A47-A72B-2A76A0AE91C0}"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DD9575C6-ADD4-49E4-BD8C-37CDB8BCEB32}" type="presOf" srcId="{8C004DD0-9709-9A4A-8102-48E7039B7A6B}" destId="{754D48F9-252D-1E43-8B43-B929FC568361}" srcOrd="0" destOrd="0" presId="urn:microsoft.com/office/officeart/2005/8/layout/hChevron3"/>
    <dgm:cxn modelId="{A5BCA69A-6459-46EC-8E9E-CB767040DA64}" type="presOf" srcId="{451A313B-D232-1B49-839D-74B7BC45C179}" destId="{F787F721-4072-F548-BC26-412FC7DA21B3}" srcOrd="0" destOrd="0" presId="urn:microsoft.com/office/officeart/2005/8/layout/hChevron3"/>
    <dgm:cxn modelId="{A8EA532C-35C1-450A-9B1A-1B5F68A2883B}" type="presOf" srcId="{23869802-D36C-A141-8091-AC658F8D6D24}" destId="{BCA38184-88B7-0A4E-9BDE-3647101C55C4}" srcOrd="0" destOrd="0" presId="urn:microsoft.com/office/officeart/2005/8/layout/hChevron3"/>
    <dgm:cxn modelId="{66755046-9386-40DB-AD4B-FC33144EF0BA}" type="presOf" srcId="{98696F03-94B4-0B44-A32C-C127AEF6FA1E}" destId="{C2B06645-FB9E-E945-93D5-543C97BFC56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73C90A74-32FD-42A3-9839-FCE7EACC318E}" type="presParOf" srcId="{BCA38184-88B7-0A4E-9BDE-3647101C55C4}" destId="{C2B06645-FB9E-E945-93D5-543C97BFC563}" srcOrd="0" destOrd="0" presId="urn:microsoft.com/office/officeart/2005/8/layout/hChevron3"/>
    <dgm:cxn modelId="{54321680-D211-457C-B2C6-580CCE333184}" type="presParOf" srcId="{BCA38184-88B7-0A4E-9BDE-3647101C55C4}" destId="{FC5C0F8B-DFE8-D54E-92ED-195305944E92}" srcOrd="1" destOrd="0" presId="urn:microsoft.com/office/officeart/2005/8/layout/hChevron3"/>
    <dgm:cxn modelId="{9E804624-24A3-44F5-A275-D5D103ED9466}" type="presParOf" srcId="{BCA38184-88B7-0A4E-9BDE-3647101C55C4}" destId="{754D48F9-252D-1E43-8B43-B929FC568361}" srcOrd="2" destOrd="0" presId="urn:microsoft.com/office/officeart/2005/8/layout/hChevron3"/>
    <dgm:cxn modelId="{6E3AD60A-D6B5-4A76-AC40-4E19F93D4091}" type="presParOf" srcId="{BCA38184-88B7-0A4E-9BDE-3647101C55C4}" destId="{0A474768-3D37-794F-8261-37838C371F57}" srcOrd="3" destOrd="0" presId="urn:microsoft.com/office/officeart/2005/8/layout/hChevron3"/>
    <dgm:cxn modelId="{0D2B1E70-BE66-4100-8D52-C1E032DD75B3}" type="presParOf" srcId="{BCA38184-88B7-0A4E-9BDE-3647101C55C4}" destId="{F787F721-4072-F548-BC26-412FC7DA21B3}" srcOrd="4" destOrd="0" presId="urn:microsoft.com/office/officeart/2005/8/layout/hChevron3"/>
    <dgm:cxn modelId="{52570C7D-0573-4A2A-9592-A4D098A6960E}" type="presParOf" srcId="{BCA38184-88B7-0A4E-9BDE-3647101C55C4}" destId="{CB4FAC68-8062-3547-ABF1-99C00E35B8D1}" srcOrd="5" destOrd="0" presId="urn:microsoft.com/office/officeart/2005/8/layout/hChevron3"/>
    <dgm:cxn modelId="{9166CB3B-246D-406A-997D-72D3F4EE3240}"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857D9184-0088-4EBB-8C1E-7585B0D0874F}" type="presOf" srcId="{451A313B-D232-1B49-839D-74B7BC45C179}" destId="{F787F721-4072-F548-BC26-412FC7DA21B3}"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AC4EA805-F1BC-4F40-93B6-BF7E8A99DFAD}" type="presOf" srcId="{9F41D33B-F459-0F45-8B9C-D0D05D3F2406}" destId="{3C8EA13E-8986-3A47-A72B-2A76A0AE91C0}" srcOrd="0" destOrd="0" presId="urn:microsoft.com/office/officeart/2005/8/layout/hChevron3"/>
    <dgm:cxn modelId="{5C1CE4E3-97E3-4814-B322-A9FC9A3C59B4}" type="presOf" srcId="{8C004DD0-9709-9A4A-8102-48E7039B7A6B}" destId="{754D48F9-252D-1E43-8B43-B929FC568361}" srcOrd="0" destOrd="0" presId="urn:microsoft.com/office/officeart/2005/8/layout/hChevron3"/>
    <dgm:cxn modelId="{4DEC61B8-B857-4C39-9C89-75B1FC4D9C2D}" type="presOf" srcId="{23869802-D36C-A141-8091-AC658F8D6D24}" destId="{BCA38184-88B7-0A4E-9BDE-3647101C55C4}" srcOrd="0" destOrd="0" presId="urn:microsoft.com/office/officeart/2005/8/layout/hChevron3"/>
    <dgm:cxn modelId="{4932E91C-319F-4D4F-B5C3-B620FD50D789}" type="presOf" srcId="{98696F03-94B4-0B44-A32C-C127AEF6FA1E}" destId="{C2B06645-FB9E-E945-93D5-543C97BFC56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22EA64B6-DBCD-4FE4-BB57-7C6B2F61A63A}" type="presParOf" srcId="{BCA38184-88B7-0A4E-9BDE-3647101C55C4}" destId="{C2B06645-FB9E-E945-93D5-543C97BFC563}" srcOrd="0" destOrd="0" presId="urn:microsoft.com/office/officeart/2005/8/layout/hChevron3"/>
    <dgm:cxn modelId="{C2381B12-5B3F-4A9E-95C7-ED0BF850790A}" type="presParOf" srcId="{BCA38184-88B7-0A4E-9BDE-3647101C55C4}" destId="{FC5C0F8B-DFE8-D54E-92ED-195305944E92}" srcOrd="1" destOrd="0" presId="urn:microsoft.com/office/officeart/2005/8/layout/hChevron3"/>
    <dgm:cxn modelId="{076D5E9A-D761-45CA-8320-6A6022FA4D18}" type="presParOf" srcId="{BCA38184-88B7-0A4E-9BDE-3647101C55C4}" destId="{754D48F9-252D-1E43-8B43-B929FC568361}" srcOrd="2" destOrd="0" presId="urn:microsoft.com/office/officeart/2005/8/layout/hChevron3"/>
    <dgm:cxn modelId="{5E2BD93F-DBC6-4CC3-BD6C-4FC143296FED}" type="presParOf" srcId="{BCA38184-88B7-0A4E-9BDE-3647101C55C4}" destId="{0A474768-3D37-794F-8261-37838C371F57}" srcOrd="3" destOrd="0" presId="urn:microsoft.com/office/officeart/2005/8/layout/hChevron3"/>
    <dgm:cxn modelId="{9D5FBDB7-7B3F-40C2-B7C0-280AEEDC7A82}" type="presParOf" srcId="{BCA38184-88B7-0A4E-9BDE-3647101C55C4}" destId="{F787F721-4072-F548-BC26-412FC7DA21B3}" srcOrd="4" destOrd="0" presId="urn:microsoft.com/office/officeart/2005/8/layout/hChevron3"/>
    <dgm:cxn modelId="{E15773FB-7CCE-425C-9BDA-1AC7DCC99C13}" type="presParOf" srcId="{BCA38184-88B7-0A4E-9BDE-3647101C55C4}" destId="{CB4FAC68-8062-3547-ABF1-99C00E35B8D1}" srcOrd="5" destOrd="0" presId="urn:microsoft.com/office/officeart/2005/8/layout/hChevron3"/>
    <dgm:cxn modelId="{494C66A0-030F-4DEC-9FFA-6B1BD37D4D52}"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C7E143E1-6137-4CCD-B493-4CCA65A0D0A8}" type="presOf" srcId="{23869802-D36C-A141-8091-AC658F8D6D24}" destId="{BCA38184-88B7-0A4E-9BDE-3647101C55C4}" srcOrd="0" destOrd="0" presId="urn:microsoft.com/office/officeart/2005/8/layout/hChevron3"/>
    <dgm:cxn modelId="{863862BD-7462-4C77-A474-3E51268D195B}" type="presOf" srcId="{98696F03-94B4-0B44-A32C-C127AEF6FA1E}" destId="{C2B06645-FB9E-E945-93D5-543C97BFC563}"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2739F3EF-0718-452E-8320-0D45E6A50157}" type="presOf" srcId="{8C004DD0-9709-9A4A-8102-48E7039B7A6B}" destId="{754D48F9-252D-1E43-8B43-B929FC568361}"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A243031F-4AD4-43FB-A9E9-62506964A0A9}" type="presOf" srcId="{451A313B-D232-1B49-839D-74B7BC45C179}" destId="{F787F721-4072-F548-BC26-412FC7DA21B3}" srcOrd="0" destOrd="0" presId="urn:microsoft.com/office/officeart/2005/8/layout/hChevron3"/>
    <dgm:cxn modelId="{1F922297-1EDF-40B5-AA71-F3C9E2A861D1}" type="presOf" srcId="{9F41D33B-F459-0F45-8B9C-D0D05D3F2406}" destId="{3C8EA13E-8986-3A47-A72B-2A76A0AE91C0}"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A9649BBA-409A-864B-B74A-D7431037B3F2}" srcId="{23869802-D36C-A141-8091-AC658F8D6D24}" destId="{9F41D33B-F459-0F45-8B9C-D0D05D3F2406}" srcOrd="3" destOrd="0" parTransId="{0FEFCDD9-BF95-FD4E-94F0-A1B40228C12C}" sibTransId="{C8A6BA52-3257-234D-A192-E3951482A068}"/>
    <dgm:cxn modelId="{30C89786-EE04-4844-BC3C-22461063C329}" type="presParOf" srcId="{BCA38184-88B7-0A4E-9BDE-3647101C55C4}" destId="{C2B06645-FB9E-E945-93D5-543C97BFC563}" srcOrd="0" destOrd="0" presId="urn:microsoft.com/office/officeart/2005/8/layout/hChevron3"/>
    <dgm:cxn modelId="{92781425-1BDA-4357-A5F3-96EB9349E31F}" type="presParOf" srcId="{BCA38184-88B7-0A4E-9BDE-3647101C55C4}" destId="{FC5C0F8B-DFE8-D54E-92ED-195305944E92}" srcOrd="1" destOrd="0" presId="urn:microsoft.com/office/officeart/2005/8/layout/hChevron3"/>
    <dgm:cxn modelId="{B03522FF-7021-409E-AD45-F71E32E012CB}" type="presParOf" srcId="{BCA38184-88B7-0A4E-9BDE-3647101C55C4}" destId="{754D48F9-252D-1E43-8B43-B929FC568361}" srcOrd="2" destOrd="0" presId="urn:microsoft.com/office/officeart/2005/8/layout/hChevron3"/>
    <dgm:cxn modelId="{30FF0D3D-120C-4DC2-B965-03E97B1B4E97}" type="presParOf" srcId="{BCA38184-88B7-0A4E-9BDE-3647101C55C4}" destId="{0A474768-3D37-794F-8261-37838C371F57}" srcOrd="3" destOrd="0" presId="urn:microsoft.com/office/officeart/2005/8/layout/hChevron3"/>
    <dgm:cxn modelId="{64ED616D-0CE3-4E55-BA72-3F0302D2C295}" type="presParOf" srcId="{BCA38184-88B7-0A4E-9BDE-3647101C55C4}" destId="{F787F721-4072-F548-BC26-412FC7DA21B3}" srcOrd="4" destOrd="0" presId="urn:microsoft.com/office/officeart/2005/8/layout/hChevron3"/>
    <dgm:cxn modelId="{D4C5736F-1D77-4D56-B47A-F5D9D9A92477}" type="presParOf" srcId="{BCA38184-88B7-0A4E-9BDE-3647101C55C4}" destId="{CB4FAC68-8062-3547-ABF1-99C00E35B8D1}" srcOrd="5" destOrd="0" presId="urn:microsoft.com/office/officeart/2005/8/layout/hChevron3"/>
    <dgm:cxn modelId="{B2819E81-790B-4F0E-B3A2-FC7AACE7198A}"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05269907-B370-4CCA-9559-3E50D3B270FC}" type="presOf" srcId="{8C004DD0-9709-9A4A-8102-48E7039B7A6B}" destId="{754D48F9-252D-1E43-8B43-B929FC568361}" srcOrd="0" destOrd="0" presId="urn:microsoft.com/office/officeart/2005/8/layout/hChevron3"/>
    <dgm:cxn modelId="{8180B558-46FC-4328-AC72-4DAC95C2AC47}" type="presOf" srcId="{23869802-D36C-A141-8091-AC658F8D6D24}" destId="{BCA38184-88B7-0A4E-9BDE-3647101C55C4}" srcOrd="0" destOrd="0" presId="urn:microsoft.com/office/officeart/2005/8/layout/hChevron3"/>
    <dgm:cxn modelId="{4A427BC3-00BD-4700-942D-805E0352704B}" type="presOf" srcId="{9F41D33B-F459-0F45-8B9C-D0D05D3F2406}" destId="{3C8EA13E-8986-3A47-A72B-2A76A0AE91C0}"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8FFC1E52-6EB2-4C6E-A76F-CDC0378F8D16}" type="presOf" srcId="{98696F03-94B4-0B44-A32C-C127AEF6FA1E}" destId="{C2B06645-FB9E-E945-93D5-543C97BFC563}" srcOrd="0" destOrd="0" presId="urn:microsoft.com/office/officeart/2005/8/layout/hChevron3"/>
    <dgm:cxn modelId="{EC5429A8-BB5A-4BF6-9A9F-20634AF99B60}" type="presOf" srcId="{451A313B-D232-1B49-839D-74B7BC45C179}" destId="{F787F721-4072-F548-BC26-412FC7DA21B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B9B7C10A-F0DC-43E4-A0FD-BFC43D291BF8}" type="presParOf" srcId="{BCA38184-88B7-0A4E-9BDE-3647101C55C4}" destId="{C2B06645-FB9E-E945-93D5-543C97BFC563}" srcOrd="0" destOrd="0" presId="urn:microsoft.com/office/officeart/2005/8/layout/hChevron3"/>
    <dgm:cxn modelId="{A6D2B9A6-3FED-4A9F-810E-A32C4E5D649F}" type="presParOf" srcId="{BCA38184-88B7-0A4E-9BDE-3647101C55C4}" destId="{FC5C0F8B-DFE8-D54E-92ED-195305944E92}" srcOrd="1" destOrd="0" presId="urn:microsoft.com/office/officeart/2005/8/layout/hChevron3"/>
    <dgm:cxn modelId="{AB19A9CE-2E09-4B53-86B3-6F487B980AEF}" type="presParOf" srcId="{BCA38184-88B7-0A4E-9BDE-3647101C55C4}" destId="{754D48F9-252D-1E43-8B43-B929FC568361}" srcOrd="2" destOrd="0" presId="urn:microsoft.com/office/officeart/2005/8/layout/hChevron3"/>
    <dgm:cxn modelId="{BAB23621-36F1-424C-AEE1-E9E72F699C8A}" type="presParOf" srcId="{BCA38184-88B7-0A4E-9BDE-3647101C55C4}" destId="{0A474768-3D37-794F-8261-37838C371F57}" srcOrd="3" destOrd="0" presId="urn:microsoft.com/office/officeart/2005/8/layout/hChevron3"/>
    <dgm:cxn modelId="{E55A8AAD-74D3-4C20-BB20-91C8E462CABB}" type="presParOf" srcId="{BCA38184-88B7-0A4E-9BDE-3647101C55C4}" destId="{F787F721-4072-F548-BC26-412FC7DA21B3}" srcOrd="4" destOrd="0" presId="urn:microsoft.com/office/officeart/2005/8/layout/hChevron3"/>
    <dgm:cxn modelId="{52F77123-253B-459B-BA05-9CD87BBA61A3}" type="presParOf" srcId="{BCA38184-88B7-0A4E-9BDE-3647101C55C4}" destId="{CB4FAC68-8062-3547-ABF1-99C00E35B8D1}" srcOrd="5" destOrd="0" presId="urn:microsoft.com/office/officeart/2005/8/layout/hChevron3"/>
    <dgm:cxn modelId="{9BEA1D4A-E521-4F91-8DCA-19996590C1C9}"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339D2310-F797-464F-8600-929A3A79CEDB}" type="presOf" srcId="{8C004DD0-9709-9A4A-8102-48E7039B7A6B}" destId="{754D48F9-252D-1E43-8B43-B929FC568361}"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016A1691-9046-448F-AE39-81CF33B80327}" type="presOf" srcId="{451A313B-D232-1B49-839D-74B7BC45C179}" destId="{F787F721-4072-F548-BC26-412FC7DA21B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1C6108CA-0CFA-411A-85B8-A32EBE786FE8}" type="presOf" srcId="{98696F03-94B4-0B44-A32C-C127AEF6FA1E}" destId="{C2B06645-FB9E-E945-93D5-543C97BFC563}" srcOrd="0" destOrd="0" presId="urn:microsoft.com/office/officeart/2005/8/layout/hChevron3"/>
    <dgm:cxn modelId="{F3B47F35-25AD-47B9-BB49-1A4DF1C496DE}" type="presOf" srcId="{9F41D33B-F459-0F45-8B9C-D0D05D3F2406}" destId="{3C8EA13E-8986-3A47-A72B-2A76A0AE91C0}"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C86082A4-0977-42AA-A0B3-234C1222DCA3}" type="presOf" srcId="{23869802-D36C-A141-8091-AC658F8D6D24}" destId="{BCA38184-88B7-0A4E-9BDE-3647101C55C4}"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11817C0B-5ED2-4F07-8724-0CF1B71021EB}" type="presParOf" srcId="{BCA38184-88B7-0A4E-9BDE-3647101C55C4}" destId="{C2B06645-FB9E-E945-93D5-543C97BFC563}" srcOrd="0" destOrd="0" presId="urn:microsoft.com/office/officeart/2005/8/layout/hChevron3"/>
    <dgm:cxn modelId="{8EC9CACD-93BD-460D-85B4-400494F7BDF6}" type="presParOf" srcId="{BCA38184-88B7-0A4E-9BDE-3647101C55C4}" destId="{FC5C0F8B-DFE8-D54E-92ED-195305944E92}" srcOrd="1" destOrd="0" presId="urn:microsoft.com/office/officeart/2005/8/layout/hChevron3"/>
    <dgm:cxn modelId="{A72532C0-3F14-443A-B27C-233EDC9459D8}" type="presParOf" srcId="{BCA38184-88B7-0A4E-9BDE-3647101C55C4}" destId="{754D48F9-252D-1E43-8B43-B929FC568361}" srcOrd="2" destOrd="0" presId="urn:microsoft.com/office/officeart/2005/8/layout/hChevron3"/>
    <dgm:cxn modelId="{9EC02871-0909-4FA2-B120-5C84078C68D0}" type="presParOf" srcId="{BCA38184-88B7-0A4E-9BDE-3647101C55C4}" destId="{0A474768-3D37-794F-8261-37838C371F57}" srcOrd="3" destOrd="0" presId="urn:microsoft.com/office/officeart/2005/8/layout/hChevron3"/>
    <dgm:cxn modelId="{8455E8C8-50B3-4F4D-B907-FA67DC5064DC}" type="presParOf" srcId="{BCA38184-88B7-0A4E-9BDE-3647101C55C4}" destId="{F787F721-4072-F548-BC26-412FC7DA21B3}" srcOrd="4" destOrd="0" presId="urn:microsoft.com/office/officeart/2005/8/layout/hChevron3"/>
    <dgm:cxn modelId="{04B21E20-2066-4BBA-8BA3-6E861DF9B2D2}" type="presParOf" srcId="{BCA38184-88B7-0A4E-9BDE-3647101C55C4}" destId="{CB4FAC68-8062-3547-ABF1-99C00E35B8D1}" srcOrd="5" destOrd="0" presId="urn:microsoft.com/office/officeart/2005/8/layout/hChevron3"/>
    <dgm:cxn modelId="{2E83E9A6-9A2F-40F4-B027-6F2E19E01BCA}"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CAE3316B-5DAD-441E-8957-3EEE9786FCEE}" type="presOf" srcId="{9F41D33B-F459-0F45-8B9C-D0D05D3F2406}" destId="{3C8EA13E-8986-3A47-A72B-2A76A0AE91C0}" srcOrd="0" destOrd="0" presId="urn:microsoft.com/office/officeart/2005/8/layout/hChevron3"/>
    <dgm:cxn modelId="{B22BFC71-1E96-498E-83C0-AFC8C478F915}" type="presOf" srcId="{23869802-D36C-A141-8091-AC658F8D6D24}" destId="{BCA38184-88B7-0A4E-9BDE-3647101C55C4}" srcOrd="0" destOrd="0" presId="urn:microsoft.com/office/officeart/2005/8/layout/hChevron3"/>
    <dgm:cxn modelId="{8778A628-FEDB-4829-9733-38AA079B639E}" type="presOf" srcId="{451A313B-D232-1B49-839D-74B7BC45C179}" destId="{F787F721-4072-F548-BC26-412FC7DA21B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CBB1DD43-E467-4F74-8875-1D87718C934F}" type="presOf" srcId="{8C004DD0-9709-9A4A-8102-48E7039B7A6B}" destId="{754D48F9-252D-1E43-8B43-B929FC568361}" srcOrd="0" destOrd="0" presId="urn:microsoft.com/office/officeart/2005/8/layout/hChevron3"/>
    <dgm:cxn modelId="{CC76AC78-DFF7-459B-9132-72D5A3690555}" type="presOf" srcId="{98696F03-94B4-0B44-A32C-C127AEF6FA1E}" destId="{C2B06645-FB9E-E945-93D5-543C97BFC56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C9955A04-6473-4053-90CA-9732AF5F2F0E}" type="presParOf" srcId="{BCA38184-88B7-0A4E-9BDE-3647101C55C4}" destId="{C2B06645-FB9E-E945-93D5-543C97BFC563}" srcOrd="0" destOrd="0" presId="urn:microsoft.com/office/officeart/2005/8/layout/hChevron3"/>
    <dgm:cxn modelId="{17D5C665-27D9-4B9F-B0F4-3EB790C749CB}" type="presParOf" srcId="{BCA38184-88B7-0A4E-9BDE-3647101C55C4}" destId="{FC5C0F8B-DFE8-D54E-92ED-195305944E92}" srcOrd="1" destOrd="0" presId="urn:microsoft.com/office/officeart/2005/8/layout/hChevron3"/>
    <dgm:cxn modelId="{5C83F818-9528-4D83-AE1B-B8BD520AD863}" type="presParOf" srcId="{BCA38184-88B7-0A4E-9BDE-3647101C55C4}" destId="{754D48F9-252D-1E43-8B43-B929FC568361}" srcOrd="2" destOrd="0" presId="urn:microsoft.com/office/officeart/2005/8/layout/hChevron3"/>
    <dgm:cxn modelId="{C7720499-4644-473C-8042-85A67307F6AD}" type="presParOf" srcId="{BCA38184-88B7-0A4E-9BDE-3647101C55C4}" destId="{0A474768-3D37-794F-8261-37838C371F57}" srcOrd="3" destOrd="0" presId="urn:microsoft.com/office/officeart/2005/8/layout/hChevron3"/>
    <dgm:cxn modelId="{6F479F8B-D870-4257-9F07-076703D8F68F}" type="presParOf" srcId="{BCA38184-88B7-0A4E-9BDE-3647101C55C4}" destId="{F787F721-4072-F548-BC26-412FC7DA21B3}" srcOrd="4" destOrd="0" presId="urn:microsoft.com/office/officeart/2005/8/layout/hChevron3"/>
    <dgm:cxn modelId="{94E066E3-F652-4C83-B1F8-0AEBBE150E70}" type="presParOf" srcId="{BCA38184-88B7-0A4E-9BDE-3647101C55C4}" destId="{CB4FAC68-8062-3547-ABF1-99C00E35B8D1}" srcOrd="5" destOrd="0" presId="urn:microsoft.com/office/officeart/2005/8/layout/hChevron3"/>
    <dgm:cxn modelId="{032E3855-157E-4704-ACBD-CB509128B5B8}"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chemeClr val="tx2"/>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EE4C78D6-6C81-4D77-B700-EF3D0B007600}" type="presOf" srcId="{8C004DD0-9709-9A4A-8102-48E7039B7A6B}" destId="{754D48F9-252D-1E43-8B43-B929FC568361}" srcOrd="0" destOrd="0" presId="urn:microsoft.com/office/officeart/2005/8/layout/hChevron3"/>
    <dgm:cxn modelId="{EE3E15D7-49D8-4835-BF43-08E026982C37}" type="presOf" srcId="{23869802-D36C-A141-8091-AC658F8D6D24}" destId="{BCA38184-88B7-0A4E-9BDE-3647101C55C4}"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B1C944E6-15BA-4CE5-93CE-64407DDE140B}" type="presOf" srcId="{9F41D33B-F459-0F45-8B9C-D0D05D3F2406}" destId="{3C8EA13E-8986-3A47-A72B-2A76A0AE91C0}" srcOrd="0" destOrd="0" presId="urn:microsoft.com/office/officeart/2005/8/layout/hChevron3"/>
    <dgm:cxn modelId="{0658D834-6744-417C-AA7D-997CBB759537}" type="presOf" srcId="{98696F03-94B4-0B44-A32C-C127AEF6FA1E}" destId="{C2B06645-FB9E-E945-93D5-543C97BFC563}" srcOrd="0" destOrd="0" presId="urn:microsoft.com/office/officeart/2005/8/layout/hChevron3"/>
    <dgm:cxn modelId="{5C586AC4-59FB-4782-AAB2-83FC80A5CC5B}" type="presOf" srcId="{451A313B-D232-1B49-839D-74B7BC45C179}" destId="{F787F721-4072-F548-BC26-412FC7DA21B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687F86FC-90A0-4037-9A2D-4D3866B40AAC}" type="presParOf" srcId="{BCA38184-88B7-0A4E-9BDE-3647101C55C4}" destId="{C2B06645-FB9E-E945-93D5-543C97BFC563}" srcOrd="0" destOrd="0" presId="urn:microsoft.com/office/officeart/2005/8/layout/hChevron3"/>
    <dgm:cxn modelId="{3435C2B3-EB65-46B6-88B5-CE73702F63EF}" type="presParOf" srcId="{BCA38184-88B7-0A4E-9BDE-3647101C55C4}" destId="{FC5C0F8B-DFE8-D54E-92ED-195305944E92}" srcOrd="1" destOrd="0" presId="urn:microsoft.com/office/officeart/2005/8/layout/hChevron3"/>
    <dgm:cxn modelId="{B5FC6E3A-6BEE-4DCE-A107-89C6A29C3CA7}" type="presParOf" srcId="{BCA38184-88B7-0A4E-9BDE-3647101C55C4}" destId="{754D48F9-252D-1E43-8B43-B929FC568361}" srcOrd="2" destOrd="0" presId="urn:microsoft.com/office/officeart/2005/8/layout/hChevron3"/>
    <dgm:cxn modelId="{FE01CB34-324B-46AB-AF3E-3282973F4343}" type="presParOf" srcId="{BCA38184-88B7-0A4E-9BDE-3647101C55C4}" destId="{0A474768-3D37-794F-8261-37838C371F57}" srcOrd="3" destOrd="0" presId="urn:microsoft.com/office/officeart/2005/8/layout/hChevron3"/>
    <dgm:cxn modelId="{73FBB186-6E7F-4E48-8F47-A6D6571C340D}" type="presParOf" srcId="{BCA38184-88B7-0A4E-9BDE-3647101C55C4}" destId="{F787F721-4072-F548-BC26-412FC7DA21B3}" srcOrd="4" destOrd="0" presId="urn:microsoft.com/office/officeart/2005/8/layout/hChevron3"/>
    <dgm:cxn modelId="{C8C2D840-4622-446D-A970-97DEA8A2A277}" type="presParOf" srcId="{BCA38184-88B7-0A4E-9BDE-3647101C55C4}" destId="{CB4FAC68-8062-3547-ABF1-99C00E35B8D1}" srcOrd="5" destOrd="0" presId="urn:microsoft.com/office/officeart/2005/8/layout/hChevron3"/>
    <dgm:cxn modelId="{81125364-C649-40D8-B66E-A553EF3ECD39}"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chemeClr val="tx2"/>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1C20AD0F-50BF-4AC1-A1E0-2CA19D7C14FE}" type="presOf" srcId="{23869802-D36C-A141-8091-AC658F8D6D24}" destId="{BCA38184-88B7-0A4E-9BDE-3647101C55C4}" srcOrd="0" destOrd="0" presId="urn:microsoft.com/office/officeart/2005/8/layout/hChevron3"/>
    <dgm:cxn modelId="{781DB50E-1608-4417-B872-ADBB829655A6}" type="presOf" srcId="{451A313B-D232-1B49-839D-74B7BC45C179}" destId="{F787F721-4072-F548-BC26-412FC7DA21B3}"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471F9FDE-BBF6-C545-8A1E-7C7195EF56BF}" srcId="{23869802-D36C-A141-8091-AC658F8D6D24}" destId="{98696F03-94B4-0B44-A32C-C127AEF6FA1E}" srcOrd="0" destOrd="0" parTransId="{A6972042-1E07-284D-8BDC-DB3CECE41AAD}" sibTransId="{6CAE6829-AD01-664D-ABAB-F92708161ABF}"/>
    <dgm:cxn modelId="{DF76CEC7-4E20-41BB-97B7-CC16F77D6855}" type="presOf" srcId="{9F41D33B-F459-0F45-8B9C-D0D05D3F2406}" destId="{3C8EA13E-8986-3A47-A72B-2A76A0AE91C0}"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7431BC9F-8BA0-4937-9623-EB688FB3BAA4}" type="presOf" srcId="{8C004DD0-9709-9A4A-8102-48E7039B7A6B}" destId="{754D48F9-252D-1E43-8B43-B929FC568361}" srcOrd="0" destOrd="0" presId="urn:microsoft.com/office/officeart/2005/8/layout/hChevron3"/>
    <dgm:cxn modelId="{BB44FB03-D991-4DB4-A4E3-81B954C8B4D0}" type="presOf" srcId="{98696F03-94B4-0B44-A32C-C127AEF6FA1E}" destId="{C2B06645-FB9E-E945-93D5-543C97BFC56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D7973A4F-4B9E-4581-A468-5AF03B301295}" type="presParOf" srcId="{BCA38184-88B7-0A4E-9BDE-3647101C55C4}" destId="{C2B06645-FB9E-E945-93D5-543C97BFC563}" srcOrd="0" destOrd="0" presId="urn:microsoft.com/office/officeart/2005/8/layout/hChevron3"/>
    <dgm:cxn modelId="{2D39AC59-48CC-4213-A43F-82D62CA0BDA1}" type="presParOf" srcId="{BCA38184-88B7-0A4E-9BDE-3647101C55C4}" destId="{FC5C0F8B-DFE8-D54E-92ED-195305944E92}" srcOrd="1" destOrd="0" presId="urn:microsoft.com/office/officeart/2005/8/layout/hChevron3"/>
    <dgm:cxn modelId="{4D9FA511-F23B-4CB5-B78E-20AA704ADBF3}" type="presParOf" srcId="{BCA38184-88B7-0A4E-9BDE-3647101C55C4}" destId="{754D48F9-252D-1E43-8B43-B929FC568361}" srcOrd="2" destOrd="0" presId="urn:microsoft.com/office/officeart/2005/8/layout/hChevron3"/>
    <dgm:cxn modelId="{C7F10C37-FEAA-47C1-8C5C-5A7DD538F749}" type="presParOf" srcId="{BCA38184-88B7-0A4E-9BDE-3647101C55C4}" destId="{0A474768-3D37-794F-8261-37838C371F57}" srcOrd="3" destOrd="0" presId="urn:microsoft.com/office/officeart/2005/8/layout/hChevron3"/>
    <dgm:cxn modelId="{A271CE86-3456-417F-B12A-57B33CA91D47}" type="presParOf" srcId="{BCA38184-88B7-0A4E-9BDE-3647101C55C4}" destId="{F787F721-4072-F548-BC26-412FC7DA21B3}" srcOrd="4" destOrd="0" presId="urn:microsoft.com/office/officeart/2005/8/layout/hChevron3"/>
    <dgm:cxn modelId="{E33507B1-C712-46D9-87B8-D53A00B8EF5C}" type="presParOf" srcId="{BCA38184-88B7-0A4E-9BDE-3647101C55C4}" destId="{CB4FAC68-8062-3547-ABF1-99C00E35B8D1}" srcOrd="5" destOrd="0" presId="urn:microsoft.com/office/officeart/2005/8/layout/hChevron3"/>
    <dgm:cxn modelId="{D593DBFD-FEC5-4783-BE04-03EE7121908B}"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chemeClr val="tx2"/>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F5B2B079-FDD5-4746-BCA4-CA7BF7BB78D3}" type="presOf" srcId="{8C004DD0-9709-9A4A-8102-48E7039B7A6B}" destId="{754D48F9-252D-1E43-8B43-B929FC568361}" srcOrd="0" destOrd="0" presId="urn:microsoft.com/office/officeart/2005/8/layout/hChevron3"/>
    <dgm:cxn modelId="{A8ABB26F-6F31-4CAF-A3F5-AD889AC9AD41}" type="presOf" srcId="{9F41D33B-F459-0F45-8B9C-D0D05D3F2406}" destId="{3C8EA13E-8986-3A47-A72B-2A76A0AE91C0}"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B3160263-C5A4-4100-9C5F-F856FA194C03}" type="presOf" srcId="{451A313B-D232-1B49-839D-74B7BC45C179}" destId="{F787F721-4072-F548-BC26-412FC7DA21B3}" srcOrd="0" destOrd="0" presId="urn:microsoft.com/office/officeart/2005/8/layout/hChevron3"/>
    <dgm:cxn modelId="{D25AB4BD-E1E6-4973-8BBF-DC41F87CB3DA}" type="presOf" srcId="{23869802-D36C-A141-8091-AC658F8D6D24}" destId="{BCA38184-88B7-0A4E-9BDE-3647101C55C4}" srcOrd="0" destOrd="0" presId="urn:microsoft.com/office/officeart/2005/8/layout/hChevron3"/>
    <dgm:cxn modelId="{56B213D7-2C51-40F9-9AF5-2190757F64C9}" type="presOf" srcId="{98696F03-94B4-0B44-A32C-C127AEF6FA1E}" destId="{C2B06645-FB9E-E945-93D5-543C97BFC56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5633BDEB-2404-4455-9B04-204D19F47372}" type="presParOf" srcId="{BCA38184-88B7-0A4E-9BDE-3647101C55C4}" destId="{C2B06645-FB9E-E945-93D5-543C97BFC563}" srcOrd="0" destOrd="0" presId="urn:microsoft.com/office/officeart/2005/8/layout/hChevron3"/>
    <dgm:cxn modelId="{6438C8C4-A0E9-4109-9E14-91EB9C50AA1E}" type="presParOf" srcId="{BCA38184-88B7-0A4E-9BDE-3647101C55C4}" destId="{FC5C0F8B-DFE8-D54E-92ED-195305944E92}" srcOrd="1" destOrd="0" presId="urn:microsoft.com/office/officeart/2005/8/layout/hChevron3"/>
    <dgm:cxn modelId="{F860B300-3963-497B-B6EE-693C9CB4AB3D}" type="presParOf" srcId="{BCA38184-88B7-0A4E-9BDE-3647101C55C4}" destId="{754D48F9-252D-1E43-8B43-B929FC568361}" srcOrd="2" destOrd="0" presId="urn:microsoft.com/office/officeart/2005/8/layout/hChevron3"/>
    <dgm:cxn modelId="{85239D58-D68A-423A-B568-ECF5E8393CE6}" type="presParOf" srcId="{BCA38184-88B7-0A4E-9BDE-3647101C55C4}" destId="{0A474768-3D37-794F-8261-37838C371F57}" srcOrd="3" destOrd="0" presId="urn:microsoft.com/office/officeart/2005/8/layout/hChevron3"/>
    <dgm:cxn modelId="{CE5E1DEF-870F-4503-830E-4C3F4328506A}" type="presParOf" srcId="{BCA38184-88B7-0A4E-9BDE-3647101C55C4}" destId="{F787F721-4072-F548-BC26-412FC7DA21B3}" srcOrd="4" destOrd="0" presId="urn:microsoft.com/office/officeart/2005/8/layout/hChevron3"/>
    <dgm:cxn modelId="{E77A940F-D7FB-4CE7-AF8F-2D796D273862}" type="presParOf" srcId="{BCA38184-88B7-0A4E-9BDE-3647101C55C4}" destId="{CB4FAC68-8062-3547-ABF1-99C00E35B8D1}" srcOrd="5" destOrd="0" presId="urn:microsoft.com/office/officeart/2005/8/layout/hChevron3"/>
    <dgm:cxn modelId="{DC27CFC8-CEF1-4EA7-9C03-3319BF09B690}"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chemeClr val="tx2"/>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BAD784F0-C1D6-4B30-8B9E-E545DC1A20C4}" type="presOf" srcId="{23869802-D36C-A141-8091-AC658F8D6D24}" destId="{BCA38184-88B7-0A4E-9BDE-3647101C55C4}" srcOrd="0" destOrd="0" presId="urn:microsoft.com/office/officeart/2005/8/layout/hChevron3"/>
    <dgm:cxn modelId="{07890A00-56F3-4A04-BA8F-A35E1FB5C8AD}" type="presOf" srcId="{451A313B-D232-1B49-839D-74B7BC45C179}" destId="{F787F721-4072-F548-BC26-412FC7DA21B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0E889421-4E36-4C07-82C8-07E38C3E69A5}" type="presOf" srcId="{98696F03-94B4-0B44-A32C-C127AEF6FA1E}" destId="{C2B06645-FB9E-E945-93D5-543C97BFC563}" srcOrd="0" destOrd="0" presId="urn:microsoft.com/office/officeart/2005/8/layout/hChevron3"/>
    <dgm:cxn modelId="{B90610C5-AF13-444D-BFBB-B93BE3595900}" type="presOf" srcId="{8C004DD0-9709-9A4A-8102-48E7039B7A6B}" destId="{754D48F9-252D-1E43-8B43-B929FC568361}" srcOrd="0" destOrd="0" presId="urn:microsoft.com/office/officeart/2005/8/layout/hChevron3"/>
    <dgm:cxn modelId="{801462D2-7AC3-44BF-9223-F72FEA5D2747}" type="presOf" srcId="{9F41D33B-F459-0F45-8B9C-D0D05D3F2406}" destId="{3C8EA13E-8986-3A47-A72B-2A76A0AE91C0}"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37DBC4FF-1334-43C0-BE5C-5358FBD5DFBA}" type="presParOf" srcId="{BCA38184-88B7-0A4E-9BDE-3647101C55C4}" destId="{C2B06645-FB9E-E945-93D5-543C97BFC563}" srcOrd="0" destOrd="0" presId="urn:microsoft.com/office/officeart/2005/8/layout/hChevron3"/>
    <dgm:cxn modelId="{F6C3A556-A624-4D57-A033-CF4BB18B318D}" type="presParOf" srcId="{BCA38184-88B7-0A4E-9BDE-3647101C55C4}" destId="{FC5C0F8B-DFE8-D54E-92ED-195305944E92}" srcOrd="1" destOrd="0" presId="urn:microsoft.com/office/officeart/2005/8/layout/hChevron3"/>
    <dgm:cxn modelId="{697F7D7A-73F4-40D7-A7F6-55E11D741CEB}" type="presParOf" srcId="{BCA38184-88B7-0A4E-9BDE-3647101C55C4}" destId="{754D48F9-252D-1E43-8B43-B929FC568361}" srcOrd="2" destOrd="0" presId="urn:microsoft.com/office/officeart/2005/8/layout/hChevron3"/>
    <dgm:cxn modelId="{A32A5AC5-8A6C-4BD1-B886-A88D61DF0271}" type="presParOf" srcId="{BCA38184-88B7-0A4E-9BDE-3647101C55C4}" destId="{0A474768-3D37-794F-8261-37838C371F57}" srcOrd="3" destOrd="0" presId="urn:microsoft.com/office/officeart/2005/8/layout/hChevron3"/>
    <dgm:cxn modelId="{5F53F728-6AD7-4DEC-A8E9-6B25C4F76E89}" type="presParOf" srcId="{BCA38184-88B7-0A4E-9BDE-3647101C55C4}" destId="{F787F721-4072-F548-BC26-412FC7DA21B3}" srcOrd="4" destOrd="0" presId="urn:microsoft.com/office/officeart/2005/8/layout/hChevron3"/>
    <dgm:cxn modelId="{131A6617-70A7-4C35-825A-23BA74CC3858}" type="presParOf" srcId="{BCA38184-88B7-0A4E-9BDE-3647101C55C4}" destId="{CB4FAC68-8062-3547-ABF1-99C00E35B8D1}" srcOrd="5" destOrd="0" presId="urn:microsoft.com/office/officeart/2005/8/layout/hChevron3"/>
    <dgm:cxn modelId="{FC5931A7-A020-40B1-91B3-E01DED9EE6DC}"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chemeClr val="tx2"/>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A3C562A6-651C-44A7-811C-3D22B53BD9E3}" type="presOf" srcId="{23869802-D36C-A141-8091-AC658F8D6D24}" destId="{BCA38184-88B7-0A4E-9BDE-3647101C55C4}" srcOrd="0" destOrd="0" presId="urn:microsoft.com/office/officeart/2005/8/layout/hChevron3"/>
    <dgm:cxn modelId="{1504AF0A-6B3F-4A55-A002-DB0C142CB6F9}" type="presOf" srcId="{9F41D33B-F459-0F45-8B9C-D0D05D3F2406}" destId="{3C8EA13E-8986-3A47-A72B-2A76A0AE91C0}" srcOrd="0" destOrd="0" presId="urn:microsoft.com/office/officeart/2005/8/layout/hChevron3"/>
    <dgm:cxn modelId="{4F661E22-2D17-43DA-B7EE-BD7C086366B9}" type="presOf" srcId="{451A313B-D232-1B49-839D-74B7BC45C179}" destId="{F787F721-4072-F548-BC26-412FC7DA21B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543230E3-F45C-46FC-9407-774503701835}" type="presOf" srcId="{98696F03-94B4-0B44-A32C-C127AEF6FA1E}" destId="{C2B06645-FB9E-E945-93D5-543C97BFC563}" srcOrd="0" destOrd="0" presId="urn:microsoft.com/office/officeart/2005/8/layout/hChevron3"/>
    <dgm:cxn modelId="{7EA046EB-912F-49B1-9AA7-718E835C4DA4}" type="presOf" srcId="{8C004DD0-9709-9A4A-8102-48E7039B7A6B}" destId="{754D48F9-252D-1E43-8B43-B929FC568361}"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A68BEE8B-01F7-4347-9B2A-9537E4C2DA8B}" type="presParOf" srcId="{BCA38184-88B7-0A4E-9BDE-3647101C55C4}" destId="{C2B06645-FB9E-E945-93D5-543C97BFC563}" srcOrd="0" destOrd="0" presId="urn:microsoft.com/office/officeart/2005/8/layout/hChevron3"/>
    <dgm:cxn modelId="{3FB6FA27-A982-41E7-9F90-FB7C820D9691}" type="presParOf" srcId="{BCA38184-88B7-0A4E-9BDE-3647101C55C4}" destId="{FC5C0F8B-DFE8-D54E-92ED-195305944E92}" srcOrd="1" destOrd="0" presId="urn:microsoft.com/office/officeart/2005/8/layout/hChevron3"/>
    <dgm:cxn modelId="{440ED3DF-FEE6-489D-9956-D28CFA5990BE}" type="presParOf" srcId="{BCA38184-88B7-0A4E-9BDE-3647101C55C4}" destId="{754D48F9-252D-1E43-8B43-B929FC568361}" srcOrd="2" destOrd="0" presId="urn:microsoft.com/office/officeart/2005/8/layout/hChevron3"/>
    <dgm:cxn modelId="{31F096E7-9EFC-42D9-89CC-56058906774D}" type="presParOf" srcId="{BCA38184-88B7-0A4E-9BDE-3647101C55C4}" destId="{0A474768-3D37-794F-8261-37838C371F57}" srcOrd="3" destOrd="0" presId="urn:microsoft.com/office/officeart/2005/8/layout/hChevron3"/>
    <dgm:cxn modelId="{B5F686B6-6B86-4361-BBEC-F8AC28DD8F80}" type="presParOf" srcId="{BCA38184-88B7-0A4E-9BDE-3647101C55C4}" destId="{F787F721-4072-F548-BC26-412FC7DA21B3}" srcOrd="4" destOrd="0" presId="urn:microsoft.com/office/officeart/2005/8/layout/hChevron3"/>
    <dgm:cxn modelId="{62F69907-8FA0-4ACD-94C4-0D020B6D6416}" type="presParOf" srcId="{BCA38184-88B7-0A4E-9BDE-3647101C55C4}" destId="{CB4FAC68-8062-3547-ABF1-99C00E35B8D1}" srcOrd="5" destOrd="0" presId="urn:microsoft.com/office/officeart/2005/8/layout/hChevron3"/>
    <dgm:cxn modelId="{641852B3-079E-4CD9-9166-F383EFFC8D29}"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chemeClr val="tx2"/>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D02E8F85-2D62-4C19-B81E-69C779A14CE2}" type="presOf" srcId="{8C004DD0-9709-9A4A-8102-48E7039B7A6B}" destId="{754D48F9-252D-1E43-8B43-B929FC568361}"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8138A583-1CEF-44A0-83C3-68DF57D714FD}" type="presOf" srcId="{23869802-D36C-A141-8091-AC658F8D6D24}" destId="{BCA38184-88B7-0A4E-9BDE-3647101C55C4}"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852DCD0A-B7BF-4685-8BD3-E0513A159F01}" type="presOf" srcId="{98696F03-94B4-0B44-A32C-C127AEF6FA1E}" destId="{C2B06645-FB9E-E945-93D5-543C97BFC563}" srcOrd="0" destOrd="0" presId="urn:microsoft.com/office/officeart/2005/8/layout/hChevron3"/>
    <dgm:cxn modelId="{53F713A4-87CF-4FB8-A8BB-3CF3ABA1DEA2}" type="presOf" srcId="{9F41D33B-F459-0F45-8B9C-D0D05D3F2406}" destId="{3C8EA13E-8986-3A47-A72B-2A76A0AE91C0}" srcOrd="0" destOrd="0" presId="urn:microsoft.com/office/officeart/2005/8/layout/hChevron3"/>
    <dgm:cxn modelId="{49E7C750-6727-4589-85DE-A13EEA129710}" type="presOf" srcId="{451A313B-D232-1B49-839D-74B7BC45C179}" destId="{F787F721-4072-F548-BC26-412FC7DA21B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EF7191C0-7591-4CEF-BF64-9230D0DD0C8C}" type="presParOf" srcId="{BCA38184-88B7-0A4E-9BDE-3647101C55C4}" destId="{C2B06645-FB9E-E945-93D5-543C97BFC563}" srcOrd="0" destOrd="0" presId="urn:microsoft.com/office/officeart/2005/8/layout/hChevron3"/>
    <dgm:cxn modelId="{82B36B3C-1986-493C-AAC5-1DFB393DA381}" type="presParOf" srcId="{BCA38184-88B7-0A4E-9BDE-3647101C55C4}" destId="{FC5C0F8B-DFE8-D54E-92ED-195305944E92}" srcOrd="1" destOrd="0" presId="urn:microsoft.com/office/officeart/2005/8/layout/hChevron3"/>
    <dgm:cxn modelId="{765A415F-5140-4059-BE5B-6567EB415A64}" type="presParOf" srcId="{BCA38184-88B7-0A4E-9BDE-3647101C55C4}" destId="{754D48F9-252D-1E43-8B43-B929FC568361}" srcOrd="2" destOrd="0" presId="urn:microsoft.com/office/officeart/2005/8/layout/hChevron3"/>
    <dgm:cxn modelId="{CA3D67DB-87CB-4872-82B1-CD38BA9C4657}" type="presParOf" srcId="{BCA38184-88B7-0A4E-9BDE-3647101C55C4}" destId="{0A474768-3D37-794F-8261-37838C371F57}" srcOrd="3" destOrd="0" presId="urn:microsoft.com/office/officeart/2005/8/layout/hChevron3"/>
    <dgm:cxn modelId="{1A18A20E-16FD-4FFD-BDA2-3092C5773C8A}" type="presParOf" srcId="{BCA38184-88B7-0A4E-9BDE-3647101C55C4}" destId="{F787F721-4072-F548-BC26-412FC7DA21B3}" srcOrd="4" destOrd="0" presId="urn:microsoft.com/office/officeart/2005/8/layout/hChevron3"/>
    <dgm:cxn modelId="{D8165299-2CB9-4012-8DCF-333C8AC7BC46}" type="presParOf" srcId="{BCA38184-88B7-0A4E-9BDE-3647101C55C4}" destId="{CB4FAC68-8062-3547-ABF1-99C00E35B8D1}" srcOrd="5" destOrd="0" presId="urn:microsoft.com/office/officeart/2005/8/layout/hChevron3"/>
    <dgm:cxn modelId="{064F4BE6-31A7-4683-99DD-535131F1EA83}"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chemeClr val="tx2"/>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9514FC2C-11AC-4E42-B3C7-560C5FF65540}" type="presOf" srcId="{8C004DD0-9709-9A4A-8102-48E7039B7A6B}" destId="{754D48F9-252D-1E43-8B43-B929FC568361}" srcOrd="0" destOrd="0" presId="urn:microsoft.com/office/officeart/2005/8/layout/hChevron3"/>
    <dgm:cxn modelId="{59D82232-9EC7-41DC-8EA7-2E7C0B050232}" type="presOf" srcId="{9F41D33B-F459-0F45-8B9C-D0D05D3F2406}" destId="{3C8EA13E-8986-3A47-A72B-2A76A0AE91C0}"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9C4C4CD8-C436-4374-B15C-3E2512199E0F}" type="presOf" srcId="{451A313B-D232-1B49-839D-74B7BC45C179}" destId="{F787F721-4072-F548-BC26-412FC7DA21B3}" srcOrd="0" destOrd="0" presId="urn:microsoft.com/office/officeart/2005/8/layout/hChevron3"/>
    <dgm:cxn modelId="{F6D94CD2-7BC2-4421-945D-5E5E46F309BF}" type="presOf" srcId="{23869802-D36C-A141-8091-AC658F8D6D24}" destId="{BCA38184-88B7-0A4E-9BDE-3647101C55C4}"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2911571D-1032-4EF1-81FB-C6C3AA4E94F5}" type="presOf" srcId="{98696F03-94B4-0B44-A32C-C127AEF6FA1E}" destId="{C2B06645-FB9E-E945-93D5-543C97BFC563}"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E6AFC368-A8A1-423B-A69F-6C24414A5CE6}" type="presParOf" srcId="{BCA38184-88B7-0A4E-9BDE-3647101C55C4}" destId="{C2B06645-FB9E-E945-93D5-543C97BFC563}" srcOrd="0" destOrd="0" presId="urn:microsoft.com/office/officeart/2005/8/layout/hChevron3"/>
    <dgm:cxn modelId="{5447AE59-439E-4A59-A6B3-A8DBC00FE9A0}" type="presParOf" srcId="{BCA38184-88B7-0A4E-9BDE-3647101C55C4}" destId="{FC5C0F8B-DFE8-D54E-92ED-195305944E92}" srcOrd="1" destOrd="0" presId="urn:microsoft.com/office/officeart/2005/8/layout/hChevron3"/>
    <dgm:cxn modelId="{5E491166-88D3-4101-B8DD-EE5651C5D0F6}" type="presParOf" srcId="{BCA38184-88B7-0A4E-9BDE-3647101C55C4}" destId="{754D48F9-252D-1E43-8B43-B929FC568361}" srcOrd="2" destOrd="0" presId="urn:microsoft.com/office/officeart/2005/8/layout/hChevron3"/>
    <dgm:cxn modelId="{974E4909-41C7-4E2A-8B74-B9D6D26A4D8B}" type="presParOf" srcId="{BCA38184-88B7-0A4E-9BDE-3647101C55C4}" destId="{0A474768-3D37-794F-8261-37838C371F57}" srcOrd="3" destOrd="0" presId="urn:microsoft.com/office/officeart/2005/8/layout/hChevron3"/>
    <dgm:cxn modelId="{D56A0691-39A7-4FCC-A80A-12676CC27CD7}" type="presParOf" srcId="{BCA38184-88B7-0A4E-9BDE-3647101C55C4}" destId="{F787F721-4072-F548-BC26-412FC7DA21B3}" srcOrd="4" destOrd="0" presId="urn:microsoft.com/office/officeart/2005/8/layout/hChevron3"/>
    <dgm:cxn modelId="{B62ADEB8-A3E1-43EB-BD64-0CB2EE90A36D}" type="presParOf" srcId="{BCA38184-88B7-0A4E-9BDE-3647101C55C4}" destId="{CB4FAC68-8062-3547-ABF1-99C00E35B8D1}" srcOrd="5" destOrd="0" presId="urn:microsoft.com/office/officeart/2005/8/layout/hChevron3"/>
    <dgm:cxn modelId="{F2BA43D2-DB0F-40A3-B7D6-091D9455C632}"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chemeClr val="tx2"/>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6347CA34-823E-4C4B-AABF-BC67502D7B63}" type="presOf" srcId="{23869802-D36C-A141-8091-AC658F8D6D24}" destId="{BCA38184-88B7-0A4E-9BDE-3647101C55C4}" srcOrd="0" destOrd="0" presId="urn:microsoft.com/office/officeart/2005/8/layout/hChevron3"/>
    <dgm:cxn modelId="{EB78E05C-0EF7-45BB-82EF-2D323049715E}" type="presOf" srcId="{9F41D33B-F459-0F45-8B9C-D0D05D3F2406}" destId="{3C8EA13E-8986-3A47-A72B-2A76A0AE91C0}" srcOrd="0" destOrd="0" presId="urn:microsoft.com/office/officeart/2005/8/layout/hChevron3"/>
    <dgm:cxn modelId="{2C1744EB-519A-4C9C-9E28-AEE7B213C367}" type="presOf" srcId="{98696F03-94B4-0B44-A32C-C127AEF6FA1E}" destId="{C2B06645-FB9E-E945-93D5-543C97BFC563}"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471F9FDE-BBF6-C545-8A1E-7C7195EF56BF}" srcId="{23869802-D36C-A141-8091-AC658F8D6D24}" destId="{98696F03-94B4-0B44-A32C-C127AEF6FA1E}" srcOrd="0" destOrd="0" parTransId="{A6972042-1E07-284D-8BDC-DB3CECE41AAD}" sibTransId="{6CAE6829-AD01-664D-ABAB-F92708161ABF}"/>
    <dgm:cxn modelId="{49BDA0AB-F4D6-4B7F-8451-BDA671DFB926}" type="presOf" srcId="{451A313B-D232-1B49-839D-74B7BC45C179}" destId="{F787F721-4072-F548-BC26-412FC7DA21B3}" srcOrd="0" destOrd="0" presId="urn:microsoft.com/office/officeart/2005/8/layout/hChevron3"/>
    <dgm:cxn modelId="{7BA8E9D0-9FE0-4041-9852-1BB275507C03}" type="presOf" srcId="{8C004DD0-9709-9A4A-8102-48E7039B7A6B}" destId="{754D48F9-252D-1E43-8B43-B929FC568361}"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A9649BBA-409A-864B-B74A-D7431037B3F2}" srcId="{23869802-D36C-A141-8091-AC658F8D6D24}" destId="{9F41D33B-F459-0F45-8B9C-D0D05D3F2406}" srcOrd="3" destOrd="0" parTransId="{0FEFCDD9-BF95-FD4E-94F0-A1B40228C12C}" sibTransId="{C8A6BA52-3257-234D-A192-E3951482A068}"/>
    <dgm:cxn modelId="{722F9187-3CD8-4539-BF81-3051232BCA30}" type="presParOf" srcId="{BCA38184-88B7-0A4E-9BDE-3647101C55C4}" destId="{C2B06645-FB9E-E945-93D5-543C97BFC563}" srcOrd="0" destOrd="0" presId="urn:microsoft.com/office/officeart/2005/8/layout/hChevron3"/>
    <dgm:cxn modelId="{A79CE739-F1B2-43CE-9EFA-EE263585BBCA}" type="presParOf" srcId="{BCA38184-88B7-0A4E-9BDE-3647101C55C4}" destId="{FC5C0F8B-DFE8-D54E-92ED-195305944E92}" srcOrd="1" destOrd="0" presId="urn:microsoft.com/office/officeart/2005/8/layout/hChevron3"/>
    <dgm:cxn modelId="{FF025EBA-F8DB-42FE-9F8E-B27A08E8363C}" type="presParOf" srcId="{BCA38184-88B7-0A4E-9BDE-3647101C55C4}" destId="{754D48F9-252D-1E43-8B43-B929FC568361}" srcOrd="2" destOrd="0" presId="urn:microsoft.com/office/officeart/2005/8/layout/hChevron3"/>
    <dgm:cxn modelId="{9DA32ACA-6731-4945-ACC8-7C4AE60FDFE6}" type="presParOf" srcId="{BCA38184-88B7-0A4E-9BDE-3647101C55C4}" destId="{0A474768-3D37-794F-8261-37838C371F57}" srcOrd="3" destOrd="0" presId="urn:microsoft.com/office/officeart/2005/8/layout/hChevron3"/>
    <dgm:cxn modelId="{51881285-661B-4911-B791-533F201B0347}" type="presParOf" srcId="{BCA38184-88B7-0A4E-9BDE-3647101C55C4}" destId="{F787F721-4072-F548-BC26-412FC7DA21B3}" srcOrd="4" destOrd="0" presId="urn:microsoft.com/office/officeart/2005/8/layout/hChevron3"/>
    <dgm:cxn modelId="{DD20A749-A73B-48C6-B5BA-4E3DB0B7A369}" type="presParOf" srcId="{BCA38184-88B7-0A4E-9BDE-3647101C55C4}" destId="{CB4FAC68-8062-3547-ABF1-99C00E35B8D1}" srcOrd="5" destOrd="0" presId="urn:microsoft.com/office/officeart/2005/8/layout/hChevron3"/>
    <dgm:cxn modelId="{3C3BB307-7354-4935-BB19-D20BB5F21948}"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chemeClr val="tx2"/>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F22B4369-0E97-4C4C-A854-11E650F62722}" type="presOf" srcId="{98696F03-94B4-0B44-A32C-C127AEF6FA1E}" destId="{C2B06645-FB9E-E945-93D5-543C97BFC563}"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D012C5B9-66A4-4D6B-A88A-B799B57C2668}" type="presOf" srcId="{8C004DD0-9709-9A4A-8102-48E7039B7A6B}" destId="{754D48F9-252D-1E43-8B43-B929FC568361}" srcOrd="0" destOrd="0" presId="urn:microsoft.com/office/officeart/2005/8/layout/hChevron3"/>
    <dgm:cxn modelId="{C9C8CB45-CE0C-426C-AC86-14D914F73389}" type="presOf" srcId="{451A313B-D232-1B49-839D-74B7BC45C179}" destId="{F787F721-4072-F548-BC26-412FC7DA21B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0270863A-B845-43FF-B5E7-BFDC434A4E95}" type="presOf" srcId="{23869802-D36C-A141-8091-AC658F8D6D24}" destId="{BCA38184-88B7-0A4E-9BDE-3647101C55C4}"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9876F739-106B-4D29-9F58-DC625CA66286}" type="presOf" srcId="{9F41D33B-F459-0F45-8B9C-D0D05D3F2406}" destId="{3C8EA13E-8986-3A47-A72B-2A76A0AE91C0}"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65B794BD-F18C-43C5-A4F6-11E633E053C8}" type="presParOf" srcId="{BCA38184-88B7-0A4E-9BDE-3647101C55C4}" destId="{C2B06645-FB9E-E945-93D5-543C97BFC563}" srcOrd="0" destOrd="0" presId="urn:microsoft.com/office/officeart/2005/8/layout/hChevron3"/>
    <dgm:cxn modelId="{1C354D05-5460-4219-849E-88B11F1934D4}" type="presParOf" srcId="{BCA38184-88B7-0A4E-9BDE-3647101C55C4}" destId="{FC5C0F8B-DFE8-D54E-92ED-195305944E92}" srcOrd="1" destOrd="0" presId="urn:microsoft.com/office/officeart/2005/8/layout/hChevron3"/>
    <dgm:cxn modelId="{7D4238DD-9878-4EEE-9AE5-F2F7E803779E}" type="presParOf" srcId="{BCA38184-88B7-0A4E-9BDE-3647101C55C4}" destId="{754D48F9-252D-1E43-8B43-B929FC568361}" srcOrd="2" destOrd="0" presId="urn:microsoft.com/office/officeart/2005/8/layout/hChevron3"/>
    <dgm:cxn modelId="{107A6BC1-E85C-4B89-A3E3-C46AFB6B2A27}" type="presParOf" srcId="{BCA38184-88B7-0A4E-9BDE-3647101C55C4}" destId="{0A474768-3D37-794F-8261-37838C371F57}" srcOrd="3" destOrd="0" presId="urn:microsoft.com/office/officeart/2005/8/layout/hChevron3"/>
    <dgm:cxn modelId="{16733591-7D13-47C3-B5EA-F90575F6A388}" type="presParOf" srcId="{BCA38184-88B7-0A4E-9BDE-3647101C55C4}" destId="{F787F721-4072-F548-BC26-412FC7DA21B3}" srcOrd="4" destOrd="0" presId="urn:microsoft.com/office/officeart/2005/8/layout/hChevron3"/>
    <dgm:cxn modelId="{21889E5C-A5D8-4E39-818B-CF7CA310C89D}" type="presParOf" srcId="{BCA38184-88B7-0A4E-9BDE-3647101C55C4}" destId="{CB4FAC68-8062-3547-ABF1-99C00E35B8D1}" srcOrd="5" destOrd="0" presId="urn:microsoft.com/office/officeart/2005/8/layout/hChevron3"/>
    <dgm:cxn modelId="{04D68D03-64AB-43A5-8622-280FE80B4880}"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chemeClr val="tx2"/>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A9649BBA-409A-864B-B74A-D7431037B3F2}" srcId="{23869802-D36C-A141-8091-AC658F8D6D24}" destId="{9F41D33B-F459-0F45-8B9C-D0D05D3F2406}" srcOrd="3" destOrd="0" parTransId="{0FEFCDD9-BF95-FD4E-94F0-A1B40228C12C}" sibTransId="{C8A6BA52-3257-234D-A192-E3951482A068}"/>
    <dgm:cxn modelId="{A33278DE-EC9F-4B8F-A93E-B4F8ABAC5281}" type="presOf" srcId="{98696F03-94B4-0B44-A32C-C127AEF6FA1E}" destId="{C2B06645-FB9E-E945-93D5-543C97BFC563}" srcOrd="0" destOrd="0" presId="urn:microsoft.com/office/officeart/2005/8/layout/hChevron3"/>
    <dgm:cxn modelId="{90063595-C3E6-4930-8BE5-2B3FBD9853C1}" type="presOf" srcId="{8C004DD0-9709-9A4A-8102-48E7039B7A6B}" destId="{754D48F9-252D-1E43-8B43-B929FC568361}" srcOrd="0" destOrd="0" presId="urn:microsoft.com/office/officeart/2005/8/layout/hChevron3"/>
    <dgm:cxn modelId="{8650B6DC-2FB6-4A94-A05C-9793A16C9DBA}" type="presOf" srcId="{451A313B-D232-1B49-839D-74B7BC45C179}" destId="{F787F721-4072-F548-BC26-412FC7DA21B3}" srcOrd="0" destOrd="0" presId="urn:microsoft.com/office/officeart/2005/8/layout/hChevron3"/>
    <dgm:cxn modelId="{99B5393F-6A4C-4D1B-BF9F-7A10BA946713}" type="presOf" srcId="{23869802-D36C-A141-8091-AC658F8D6D24}" destId="{BCA38184-88B7-0A4E-9BDE-3647101C55C4}"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AB8E0857-D5C4-4D06-892C-E40C3B812D7F}" type="presOf" srcId="{9F41D33B-F459-0F45-8B9C-D0D05D3F2406}" destId="{3C8EA13E-8986-3A47-A72B-2A76A0AE91C0}" srcOrd="0" destOrd="0" presId="urn:microsoft.com/office/officeart/2005/8/layout/hChevron3"/>
    <dgm:cxn modelId="{B440DBD7-5EBB-CB4A-85BB-173CA396BC9F}" srcId="{23869802-D36C-A141-8091-AC658F8D6D24}" destId="{8C004DD0-9709-9A4A-8102-48E7039B7A6B}" srcOrd="1" destOrd="0" parTransId="{2A7ECE31-844B-EE4C-A4E9-47283ACB6AD7}" sibTransId="{C588751C-32FD-C94F-BCD2-53288FB20017}"/>
    <dgm:cxn modelId="{9B36A52B-18D5-4B0A-A982-7045A41D26C2}" type="presParOf" srcId="{BCA38184-88B7-0A4E-9BDE-3647101C55C4}" destId="{C2B06645-FB9E-E945-93D5-543C97BFC563}" srcOrd="0" destOrd="0" presId="urn:microsoft.com/office/officeart/2005/8/layout/hChevron3"/>
    <dgm:cxn modelId="{21BA3B4B-3899-4B15-ACF6-695C80AA859A}" type="presParOf" srcId="{BCA38184-88B7-0A4E-9BDE-3647101C55C4}" destId="{FC5C0F8B-DFE8-D54E-92ED-195305944E92}" srcOrd="1" destOrd="0" presId="urn:microsoft.com/office/officeart/2005/8/layout/hChevron3"/>
    <dgm:cxn modelId="{99BEEB89-768B-4169-A063-0709BAA29428}" type="presParOf" srcId="{BCA38184-88B7-0A4E-9BDE-3647101C55C4}" destId="{754D48F9-252D-1E43-8B43-B929FC568361}" srcOrd="2" destOrd="0" presId="urn:microsoft.com/office/officeart/2005/8/layout/hChevron3"/>
    <dgm:cxn modelId="{38665000-1681-45E9-89B6-BC98E3C90F3C}" type="presParOf" srcId="{BCA38184-88B7-0A4E-9BDE-3647101C55C4}" destId="{0A474768-3D37-794F-8261-37838C371F57}" srcOrd="3" destOrd="0" presId="urn:microsoft.com/office/officeart/2005/8/layout/hChevron3"/>
    <dgm:cxn modelId="{11F8C5A5-D502-46DB-BF98-12421DFDD327}" type="presParOf" srcId="{BCA38184-88B7-0A4E-9BDE-3647101C55C4}" destId="{F787F721-4072-F548-BC26-412FC7DA21B3}" srcOrd="4" destOrd="0" presId="urn:microsoft.com/office/officeart/2005/8/layout/hChevron3"/>
    <dgm:cxn modelId="{A8884A74-9038-466D-B236-463E79EBBDE6}" type="presParOf" srcId="{BCA38184-88B7-0A4E-9BDE-3647101C55C4}" destId="{CB4FAC68-8062-3547-ABF1-99C00E35B8D1}" srcOrd="5" destOrd="0" presId="urn:microsoft.com/office/officeart/2005/8/layout/hChevron3"/>
    <dgm:cxn modelId="{2782EBDD-5578-4D58-912E-AD0A14F14BCD}"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chemeClr val="tx2"/>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5770DC65-5A10-488B-9863-F846C5596FBF}" type="presOf" srcId="{23869802-D36C-A141-8091-AC658F8D6D24}" destId="{BCA38184-88B7-0A4E-9BDE-3647101C55C4}" srcOrd="0" destOrd="0" presId="urn:microsoft.com/office/officeart/2005/8/layout/hChevron3"/>
    <dgm:cxn modelId="{964C5692-A5BE-4110-BCD7-CE4D524AF0EF}" type="presOf" srcId="{98696F03-94B4-0B44-A32C-C127AEF6FA1E}" destId="{C2B06645-FB9E-E945-93D5-543C97BFC563}" srcOrd="0" destOrd="0" presId="urn:microsoft.com/office/officeart/2005/8/layout/hChevron3"/>
    <dgm:cxn modelId="{05CEA296-4D65-460E-A45D-E1E96C7C7D0A}" type="presOf" srcId="{8C004DD0-9709-9A4A-8102-48E7039B7A6B}" destId="{754D48F9-252D-1E43-8B43-B929FC568361}" srcOrd="0" destOrd="0" presId="urn:microsoft.com/office/officeart/2005/8/layout/hChevron3"/>
    <dgm:cxn modelId="{926AFE1E-DDAD-4C07-AF8A-023FAB04CCA0}" type="presOf" srcId="{451A313B-D232-1B49-839D-74B7BC45C179}" destId="{F787F721-4072-F548-BC26-412FC7DA21B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EF59D829-E77D-42B4-8796-01F2919503FC}" type="presOf" srcId="{9F41D33B-F459-0F45-8B9C-D0D05D3F2406}" destId="{3C8EA13E-8986-3A47-A72B-2A76A0AE91C0}"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F3E4E6D9-18C7-49D8-B2FC-938345A3198C}" type="presParOf" srcId="{BCA38184-88B7-0A4E-9BDE-3647101C55C4}" destId="{C2B06645-FB9E-E945-93D5-543C97BFC563}" srcOrd="0" destOrd="0" presId="urn:microsoft.com/office/officeart/2005/8/layout/hChevron3"/>
    <dgm:cxn modelId="{DCCE9245-CC9F-4004-A040-E51D097BF80F}" type="presParOf" srcId="{BCA38184-88B7-0A4E-9BDE-3647101C55C4}" destId="{FC5C0F8B-DFE8-D54E-92ED-195305944E92}" srcOrd="1" destOrd="0" presId="urn:microsoft.com/office/officeart/2005/8/layout/hChevron3"/>
    <dgm:cxn modelId="{11D9D07E-5526-4E80-B239-EA1AB381E762}" type="presParOf" srcId="{BCA38184-88B7-0A4E-9BDE-3647101C55C4}" destId="{754D48F9-252D-1E43-8B43-B929FC568361}" srcOrd="2" destOrd="0" presId="urn:microsoft.com/office/officeart/2005/8/layout/hChevron3"/>
    <dgm:cxn modelId="{0DF3CBCA-9FCC-4960-8EF8-8124B6B36823}" type="presParOf" srcId="{BCA38184-88B7-0A4E-9BDE-3647101C55C4}" destId="{0A474768-3D37-794F-8261-37838C371F57}" srcOrd="3" destOrd="0" presId="urn:microsoft.com/office/officeart/2005/8/layout/hChevron3"/>
    <dgm:cxn modelId="{C2AD57B7-C462-4FDD-8B70-25ED4B74470D}" type="presParOf" srcId="{BCA38184-88B7-0A4E-9BDE-3647101C55C4}" destId="{F787F721-4072-F548-BC26-412FC7DA21B3}" srcOrd="4" destOrd="0" presId="urn:microsoft.com/office/officeart/2005/8/layout/hChevron3"/>
    <dgm:cxn modelId="{6CA00B46-35DB-4708-BF54-154A986BA4D4}" type="presParOf" srcId="{BCA38184-88B7-0A4E-9BDE-3647101C55C4}" destId="{CB4FAC68-8062-3547-ABF1-99C00E35B8D1}" srcOrd="5" destOrd="0" presId="urn:microsoft.com/office/officeart/2005/8/layout/hChevron3"/>
    <dgm:cxn modelId="{4B11ACC8-7D94-4DB4-875E-D0CA93F957B3}"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chemeClr val="tx2"/>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85FBA177-07A6-4C0D-BB91-80C77A2A295A}" type="presOf" srcId="{23869802-D36C-A141-8091-AC658F8D6D24}" destId="{BCA38184-88B7-0A4E-9BDE-3647101C55C4}"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55B0470E-B97B-4951-A682-E78A866E508E}" type="presOf" srcId="{8C004DD0-9709-9A4A-8102-48E7039B7A6B}" destId="{754D48F9-252D-1E43-8B43-B929FC568361}" srcOrd="0" destOrd="0" presId="urn:microsoft.com/office/officeart/2005/8/layout/hChevron3"/>
    <dgm:cxn modelId="{1B324E47-6262-42F0-9B03-18EED3E2497F}" type="presOf" srcId="{9F41D33B-F459-0F45-8B9C-D0D05D3F2406}" destId="{3C8EA13E-8986-3A47-A72B-2A76A0AE91C0}" srcOrd="0" destOrd="0" presId="urn:microsoft.com/office/officeart/2005/8/layout/hChevron3"/>
    <dgm:cxn modelId="{413334E7-E0A7-4A4F-9DA9-796458FDD02F}" type="presOf" srcId="{451A313B-D232-1B49-839D-74B7BC45C179}" destId="{F787F721-4072-F548-BC26-412FC7DA21B3}" srcOrd="0" destOrd="0" presId="urn:microsoft.com/office/officeart/2005/8/layout/hChevron3"/>
    <dgm:cxn modelId="{43A84946-C52A-497B-914B-6CA428E696BC}" type="presOf" srcId="{98696F03-94B4-0B44-A32C-C127AEF6FA1E}" destId="{C2B06645-FB9E-E945-93D5-543C97BFC56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241641B8-13AE-42C9-9B9D-07817344FD74}" type="presParOf" srcId="{BCA38184-88B7-0A4E-9BDE-3647101C55C4}" destId="{C2B06645-FB9E-E945-93D5-543C97BFC563}" srcOrd="0" destOrd="0" presId="urn:microsoft.com/office/officeart/2005/8/layout/hChevron3"/>
    <dgm:cxn modelId="{7AED5813-4DB2-458C-925B-63C698C99D03}" type="presParOf" srcId="{BCA38184-88B7-0A4E-9BDE-3647101C55C4}" destId="{FC5C0F8B-DFE8-D54E-92ED-195305944E92}" srcOrd="1" destOrd="0" presId="urn:microsoft.com/office/officeart/2005/8/layout/hChevron3"/>
    <dgm:cxn modelId="{60BF023D-E346-42EF-9BB0-4D3EA3FE361A}" type="presParOf" srcId="{BCA38184-88B7-0A4E-9BDE-3647101C55C4}" destId="{754D48F9-252D-1E43-8B43-B929FC568361}" srcOrd="2" destOrd="0" presId="urn:microsoft.com/office/officeart/2005/8/layout/hChevron3"/>
    <dgm:cxn modelId="{50CAEC7A-5B3F-4ECF-A167-606D9F05A2D7}" type="presParOf" srcId="{BCA38184-88B7-0A4E-9BDE-3647101C55C4}" destId="{0A474768-3D37-794F-8261-37838C371F57}" srcOrd="3" destOrd="0" presId="urn:microsoft.com/office/officeart/2005/8/layout/hChevron3"/>
    <dgm:cxn modelId="{4E7F67C2-44EF-4CA4-AE13-0A445DF75BBF}" type="presParOf" srcId="{BCA38184-88B7-0A4E-9BDE-3647101C55C4}" destId="{F787F721-4072-F548-BC26-412FC7DA21B3}" srcOrd="4" destOrd="0" presId="urn:microsoft.com/office/officeart/2005/8/layout/hChevron3"/>
    <dgm:cxn modelId="{46202CCB-C888-4C83-B303-CD5EE189D58E}" type="presParOf" srcId="{BCA38184-88B7-0A4E-9BDE-3647101C55C4}" destId="{CB4FAC68-8062-3547-ABF1-99C00E35B8D1}" srcOrd="5" destOrd="0" presId="urn:microsoft.com/office/officeart/2005/8/layout/hChevron3"/>
    <dgm:cxn modelId="{AB77C34A-5C4B-4155-BD8F-13AA021D1B36}"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chemeClr val="tx2"/>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70BFD828-51A7-1642-BFA2-7D79E805DF2E}" srcId="{23869802-D36C-A141-8091-AC658F8D6D24}" destId="{451A313B-D232-1B49-839D-74B7BC45C179}" srcOrd="2" destOrd="0" parTransId="{73D2B3DE-AE9D-B54A-8C61-18F70E34276F}" sibTransId="{73198396-466A-F948-BF69-902603E687DA}"/>
    <dgm:cxn modelId="{05EDFC37-EEFA-47FE-8E67-4C8FBD0EAB1B}" type="presOf" srcId="{9F41D33B-F459-0F45-8B9C-D0D05D3F2406}" destId="{3C8EA13E-8986-3A47-A72B-2A76A0AE91C0}" srcOrd="0" destOrd="0" presId="urn:microsoft.com/office/officeart/2005/8/layout/hChevron3"/>
    <dgm:cxn modelId="{67CE0BA1-C7B8-44D8-8F38-DCC18E467B87}" type="presOf" srcId="{451A313B-D232-1B49-839D-74B7BC45C179}" destId="{F787F721-4072-F548-BC26-412FC7DA21B3}" srcOrd="0" destOrd="0" presId="urn:microsoft.com/office/officeart/2005/8/layout/hChevron3"/>
    <dgm:cxn modelId="{7DC68CDC-C82E-40EC-BCA4-997B0ECF9493}" type="presOf" srcId="{98696F03-94B4-0B44-A32C-C127AEF6FA1E}" destId="{C2B06645-FB9E-E945-93D5-543C97BFC563}"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D80D6DEE-87B4-4108-89C2-CB7B6573C1A4}" type="presOf" srcId="{23869802-D36C-A141-8091-AC658F8D6D24}" destId="{BCA38184-88B7-0A4E-9BDE-3647101C55C4}" srcOrd="0" destOrd="0" presId="urn:microsoft.com/office/officeart/2005/8/layout/hChevron3"/>
    <dgm:cxn modelId="{22EA241B-7D32-43D4-95B8-DCC110144E23}" type="presOf" srcId="{8C004DD0-9709-9A4A-8102-48E7039B7A6B}" destId="{754D48F9-252D-1E43-8B43-B929FC568361}"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5D2DDF74-FCC5-413B-BE39-2677DF21C74B}" type="presParOf" srcId="{BCA38184-88B7-0A4E-9BDE-3647101C55C4}" destId="{C2B06645-FB9E-E945-93D5-543C97BFC563}" srcOrd="0" destOrd="0" presId="urn:microsoft.com/office/officeart/2005/8/layout/hChevron3"/>
    <dgm:cxn modelId="{8E650764-DE49-4C21-B56E-03AB53BEFB0E}" type="presParOf" srcId="{BCA38184-88B7-0A4E-9BDE-3647101C55C4}" destId="{FC5C0F8B-DFE8-D54E-92ED-195305944E92}" srcOrd="1" destOrd="0" presId="urn:microsoft.com/office/officeart/2005/8/layout/hChevron3"/>
    <dgm:cxn modelId="{C674F9B1-F1EA-4218-B7C2-9C6A878DB547}" type="presParOf" srcId="{BCA38184-88B7-0A4E-9BDE-3647101C55C4}" destId="{754D48F9-252D-1E43-8B43-B929FC568361}" srcOrd="2" destOrd="0" presId="urn:microsoft.com/office/officeart/2005/8/layout/hChevron3"/>
    <dgm:cxn modelId="{005339E8-917E-47B4-BAC5-CA5A555EFF7D}" type="presParOf" srcId="{BCA38184-88B7-0A4E-9BDE-3647101C55C4}" destId="{0A474768-3D37-794F-8261-37838C371F57}" srcOrd="3" destOrd="0" presId="urn:microsoft.com/office/officeart/2005/8/layout/hChevron3"/>
    <dgm:cxn modelId="{F7916A80-2D45-482D-83B0-8A9BBF4B341C}" type="presParOf" srcId="{BCA38184-88B7-0A4E-9BDE-3647101C55C4}" destId="{F787F721-4072-F548-BC26-412FC7DA21B3}" srcOrd="4" destOrd="0" presId="urn:microsoft.com/office/officeart/2005/8/layout/hChevron3"/>
    <dgm:cxn modelId="{FAEE705D-2C01-4AEB-82E8-A7042AB31743}" type="presParOf" srcId="{BCA38184-88B7-0A4E-9BDE-3647101C55C4}" destId="{CB4FAC68-8062-3547-ABF1-99C00E35B8D1}" srcOrd="5" destOrd="0" presId="urn:microsoft.com/office/officeart/2005/8/layout/hChevron3"/>
    <dgm:cxn modelId="{F1DB732F-E998-4537-9137-0644D611FBA6}"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869802-D36C-A141-8091-AC658F8D6D24}" type="doc">
      <dgm:prSet loTypeId="urn:microsoft.com/office/officeart/2005/8/layout/hChevron3" loCatId="process" qsTypeId="urn:microsoft.com/office/officeart/2005/8/quickstyle/simple1" qsCatId="simple" csTypeId="urn:microsoft.com/office/officeart/2005/8/colors/accent6_2" csCatId="accent6" phldr="1"/>
      <dgm:spPr/>
    </dgm:pt>
    <dgm:pt modelId="{98696F03-94B4-0B44-A32C-C127AEF6FA1E}">
      <dgm:prSet phldrT="[Texto]"/>
      <dgm:spPr>
        <a:solidFill>
          <a:schemeClr val="tx2"/>
        </a:solidFill>
      </dgm:spPr>
      <dgm:t>
        <a:bodyPr/>
        <a:lstStyle/>
        <a:p>
          <a:pPr algn="l"/>
          <a:r>
            <a:rPr lang="es-ES_tradnl" dirty="0" smtClean="0"/>
            <a:t>Lenguaje y Origen</a:t>
          </a:r>
          <a:endParaRPr lang="es-ES_tradnl" dirty="0"/>
        </a:p>
      </dgm:t>
    </dgm:pt>
    <dgm:pt modelId="{A6972042-1E07-284D-8BDC-DB3CECE41AAD}" type="parTrans" cxnId="{471F9FDE-BBF6-C545-8A1E-7C7195EF56BF}">
      <dgm:prSet/>
      <dgm:spPr/>
      <dgm:t>
        <a:bodyPr/>
        <a:lstStyle/>
        <a:p>
          <a:endParaRPr lang="es-ES_tradnl"/>
        </a:p>
      </dgm:t>
    </dgm:pt>
    <dgm:pt modelId="{6CAE6829-AD01-664D-ABAB-F92708161ABF}" type="sibTrans" cxnId="{471F9FDE-BBF6-C545-8A1E-7C7195EF56BF}">
      <dgm:prSet/>
      <dgm:spPr/>
      <dgm:t>
        <a:bodyPr/>
        <a:lstStyle/>
        <a:p>
          <a:endParaRPr lang="es-ES_tradnl"/>
        </a:p>
      </dgm:t>
    </dgm:pt>
    <dgm:pt modelId="{8C004DD0-9709-9A4A-8102-48E7039B7A6B}">
      <dgm:prSet phldrT="[Texto]"/>
      <dgm:spPr>
        <a:solidFill>
          <a:srgbClr xmlns:mc="http://schemas.openxmlformats.org/markup-compatibility/2006" xmlns:a14="http://schemas.microsoft.com/office/drawing/2010/main" val="F58223" mc:Ignorable=""/>
        </a:solidFill>
      </dgm:spPr>
      <dgm:t>
        <a:bodyPr/>
        <a:lstStyle/>
        <a:p>
          <a:pPr algn="l"/>
          <a:r>
            <a:rPr lang="es-ES_tradnl" dirty="0" smtClean="0"/>
            <a:t>Características básicas</a:t>
          </a:r>
          <a:endParaRPr lang="es-ES_tradnl" dirty="0"/>
        </a:p>
      </dgm:t>
    </dgm:pt>
    <dgm:pt modelId="{2A7ECE31-844B-EE4C-A4E9-47283ACB6AD7}" type="parTrans" cxnId="{B440DBD7-5EBB-CB4A-85BB-173CA396BC9F}">
      <dgm:prSet/>
      <dgm:spPr/>
      <dgm:t>
        <a:bodyPr/>
        <a:lstStyle/>
        <a:p>
          <a:endParaRPr lang="es-ES_tradnl"/>
        </a:p>
      </dgm:t>
    </dgm:pt>
    <dgm:pt modelId="{C588751C-32FD-C94F-BCD2-53288FB20017}" type="sibTrans" cxnId="{B440DBD7-5EBB-CB4A-85BB-173CA396BC9F}">
      <dgm:prSet/>
      <dgm:spPr/>
      <dgm:t>
        <a:bodyPr/>
        <a:lstStyle/>
        <a:p>
          <a:endParaRPr lang="es-ES_tradnl"/>
        </a:p>
      </dgm:t>
    </dgm:pt>
    <dgm:pt modelId="{451A313B-D232-1B49-839D-74B7BC45C179}">
      <dgm:prSet phldrT="[Texto]"/>
      <dgm:spPr>
        <a:solidFill>
          <a:srgbClr xmlns:mc="http://schemas.openxmlformats.org/markup-compatibility/2006" xmlns:a14="http://schemas.microsoft.com/office/drawing/2010/main" val="F58223" mc:Ignorable=""/>
        </a:solidFill>
      </dgm:spPr>
      <dgm:t>
        <a:bodyPr/>
        <a:lstStyle/>
        <a:p>
          <a:pPr algn="l"/>
          <a:r>
            <a:rPr lang="es-ES_tradnl" smtClean="0"/>
            <a:t>Características avanzadas</a:t>
          </a:r>
          <a:endParaRPr lang="es-ES_tradnl" dirty="0"/>
        </a:p>
      </dgm:t>
    </dgm:pt>
    <dgm:pt modelId="{73D2B3DE-AE9D-B54A-8C61-18F70E34276F}" type="parTrans" cxnId="{70BFD828-51A7-1642-BFA2-7D79E805DF2E}">
      <dgm:prSet/>
      <dgm:spPr/>
      <dgm:t>
        <a:bodyPr/>
        <a:lstStyle/>
        <a:p>
          <a:endParaRPr lang="es-ES_tradnl"/>
        </a:p>
      </dgm:t>
    </dgm:pt>
    <dgm:pt modelId="{73198396-466A-F948-BF69-902603E687DA}" type="sibTrans" cxnId="{70BFD828-51A7-1642-BFA2-7D79E805DF2E}">
      <dgm:prSet/>
      <dgm:spPr/>
      <dgm:t>
        <a:bodyPr/>
        <a:lstStyle/>
        <a:p>
          <a:endParaRPr lang="es-ES_tradnl"/>
        </a:p>
      </dgm:t>
    </dgm:pt>
    <dgm:pt modelId="{9F41D33B-F459-0F45-8B9C-D0D05D3F2406}">
      <dgm:prSet/>
      <dgm:spPr>
        <a:solidFill>
          <a:srgbClr xmlns:mc="http://schemas.openxmlformats.org/markup-compatibility/2006" xmlns:a14="http://schemas.microsoft.com/office/drawing/2010/main" val="F58223" mc:Ignorable=""/>
        </a:solidFill>
      </dgm:spPr>
      <dgm:t>
        <a:bodyPr/>
        <a:lstStyle/>
        <a:p>
          <a:pPr algn="l"/>
          <a:r>
            <a:rPr lang="es-ES_tradnl" dirty="0" smtClean="0"/>
            <a:t>Integración F# plataforma imperativa</a:t>
          </a:r>
          <a:endParaRPr lang="es-ES_tradnl" dirty="0"/>
        </a:p>
      </dgm:t>
    </dgm:pt>
    <dgm:pt modelId="{0FEFCDD9-BF95-FD4E-94F0-A1B40228C12C}" type="parTrans" cxnId="{A9649BBA-409A-864B-B74A-D7431037B3F2}">
      <dgm:prSet/>
      <dgm:spPr/>
      <dgm:t>
        <a:bodyPr/>
        <a:lstStyle/>
        <a:p>
          <a:endParaRPr lang="es-ES_tradnl"/>
        </a:p>
      </dgm:t>
    </dgm:pt>
    <dgm:pt modelId="{C8A6BA52-3257-234D-A192-E3951482A068}" type="sibTrans" cxnId="{A9649BBA-409A-864B-B74A-D7431037B3F2}">
      <dgm:prSet/>
      <dgm:spPr/>
      <dgm:t>
        <a:bodyPr/>
        <a:lstStyle/>
        <a:p>
          <a:endParaRPr lang="es-ES_tradnl"/>
        </a:p>
      </dgm:t>
    </dgm:pt>
    <dgm:pt modelId="{BCA38184-88B7-0A4E-9BDE-3647101C55C4}" type="pres">
      <dgm:prSet presAssocID="{23869802-D36C-A141-8091-AC658F8D6D24}" presName="Name0" presStyleCnt="0">
        <dgm:presLayoutVars>
          <dgm:dir/>
          <dgm:resizeHandles val="exact"/>
        </dgm:presLayoutVars>
      </dgm:prSet>
      <dgm:spPr/>
    </dgm:pt>
    <dgm:pt modelId="{C2B06645-FB9E-E945-93D5-543C97BFC563}" type="pres">
      <dgm:prSet presAssocID="{98696F03-94B4-0B44-A32C-C127AEF6FA1E}" presName="parTxOnly" presStyleLbl="node1" presStyleIdx="0" presStyleCnt="4">
        <dgm:presLayoutVars>
          <dgm:bulletEnabled val="1"/>
        </dgm:presLayoutVars>
      </dgm:prSet>
      <dgm:spPr/>
      <dgm:t>
        <a:bodyPr/>
        <a:lstStyle/>
        <a:p>
          <a:endParaRPr lang="es-ES_tradnl"/>
        </a:p>
      </dgm:t>
    </dgm:pt>
    <dgm:pt modelId="{FC5C0F8B-DFE8-D54E-92ED-195305944E92}" type="pres">
      <dgm:prSet presAssocID="{6CAE6829-AD01-664D-ABAB-F92708161ABF}" presName="parSpace" presStyleCnt="0"/>
      <dgm:spPr/>
    </dgm:pt>
    <dgm:pt modelId="{754D48F9-252D-1E43-8B43-B929FC568361}" type="pres">
      <dgm:prSet presAssocID="{8C004DD0-9709-9A4A-8102-48E7039B7A6B}" presName="parTxOnly" presStyleLbl="node1" presStyleIdx="1" presStyleCnt="4">
        <dgm:presLayoutVars>
          <dgm:bulletEnabled val="1"/>
        </dgm:presLayoutVars>
      </dgm:prSet>
      <dgm:spPr/>
      <dgm:t>
        <a:bodyPr/>
        <a:lstStyle/>
        <a:p>
          <a:endParaRPr lang="es-ES"/>
        </a:p>
      </dgm:t>
    </dgm:pt>
    <dgm:pt modelId="{0A474768-3D37-794F-8261-37838C371F57}" type="pres">
      <dgm:prSet presAssocID="{C588751C-32FD-C94F-BCD2-53288FB20017}" presName="parSpace" presStyleCnt="0"/>
      <dgm:spPr/>
    </dgm:pt>
    <dgm:pt modelId="{F787F721-4072-F548-BC26-412FC7DA21B3}" type="pres">
      <dgm:prSet presAssocID="{451A313B-D232-1B49-839D-74B7BC45C179}" presName="parTxOnly" presStyleLbl="node1" presStyleIdx="2" presStyleCnt="4">
        <dgm:presLayoutVars>
          <dgm:bulletEnabled val="1"/>
        </dgm:presLayoutVars>
      </dgm:prSet>
      <dgm:spPr/>
      <dgm:t>
        <a:bodyPr/>
        <a:lstStyle/>
        <a:p>
          <a:endParaRPr lang="es-ES"/>
        </a:p>
      </dgm:t>
    </dgm:pt>
    <dgm:pt modelId="{CB4FAC68-8062-3547-ABF1-99C00E35B8D1}" type="pres">
      <dgm:prSet presAssocID="{73198396-466A-F948-BF69-902603E687DA}" presName="parSpace" presStyleCnt="0"/>
      <dgm:spPr/>
    </dgm:pt>
    <dgm:pt modelId="{3C8EA13E-8986-3A47-A72B-2A76A0AE91C0}" type="pres">
      <dgm:prSet presAssocID="{9F41D33B-F459-0F45-8B9C-D0D05D3F2406}" presName="parTxOnly" presStyleLbl="node1" presStyleIdx="3" presStyleCnt="4">
        <dgm:presLayoutVars>
          <dgm:bulletEnabled val="1"/>
        </dgm:presLayoutVars>
      </dgm:prSet>
      <dgm:spPr/>
      <dgm:t>
        <a:bodyPr/>
        <a:lstStyle/>
        <a:p>
          <a:endParaRPr lang="es-ES_tradnl"/>
        </a:p>
      </dgm:t>
    </dgm:pt>
  </dgm:ptLst>
  <dgm:cxnLst>
    <dgm:cxn modelId="{04F9B120-F81B-49B6-A975-D2E3728F7891}" type="presOf" srcId="{9F41D33B-F459-0F45-8B9C-D0D05D3F2406}" destId="{3C8EA13E-8986-3A47-A72B-2A76A0AE91C0}" srcOrd="0" destOrd="0" presId="urn:microsoft.com/office/officeart/2005/8/layout/hChevron3"/>
    <dgm:cxn modelId="{70BFD828-51A7-1642-BFA2-7D79E805DF2E}" srcId="{23869802-D36C-A141-8091-AC658F8D6D24}" destId="{451A313B-D232-1B49-839D-74B7BC45C179}" srcOrd="2" destOrd="0" parTransId="{73D2B3DE-AE9D-B54A-8C61-18F70E34276F}" sibTransId="{73198396-466A-F948-BF69-902603E687DA}"/>
    <dgm:cxn modelId="{97843D36-892A-4F89-B470-AD465822A3C0}" type="presOf" srcId="{8C004DD0-9709-9A4A-8102-48E7039B7A6B}" destId="{754D48F9-252D-1E43-8B43-B929FC568361}" srcOrd="0" destOrd="0" presId="urn:microsoft.com/office/officeart/2005/8/layout/hChevron3"/>
    <dgm:cxn modelId="{A9649BBA-409A-864B-B74A-D7431037B3F2}" srcId="{23869802-D36C-A141-8091-AC658F8D6D24}" destId="{9F41D33B-F459-0F45-8B9C-D0D05D3F2406}" srcOrd="3" destOrd="0" parTransId="{0FEFCDD9-BF95-FD4E-94F0-A1B40228C12C}" sibTransId="{C8A6BA52-3257-234D-A192-E3951482A068}"/>
    <dgm:cxn modelId="{58629D0B-BB59-4924-BB9E-ACB400102555}" type="presOf" srcId="{23869802-D36C-A141-8091-AC658F8D6D24}" destId="{BCA38184-88B7-0A4E-9BDE-3647101C55C4}" srcOrd="0" destOrd="0" presId="urn:microsoft.com/office/officeart/2005/8/layout/hChevron3"/>
    <dgm:cxn modelId="{2880E70E-FE02-434B-B418-533EDFC39E79}" type="presOf" srcId="{451A313B-D232-1B49-839D-74B7BC45C179}" destId="{F787F721-4072-F548-BC26-412FC7DA21B3}" srcOrd="0" destOrd="0" presId="urn:microsoft.com/office/officeart/2005/8/layout/hChevron3"/>
    <dgm:cxn modelId="{1A283CDB-FAEB-4912-968E-9DA1A6A7621D}" type="presOf" srcId="{98696F03-94B4-0B44-A32C-C127AEF6FA1E}" destId="{C2B06645-FB9E-E945-93D5-543C97BFC563}" srcOrd="0" destOrd="0" presId="urn:microsoft.com/office/officeart/2005/8/layout/hChevron3"/>
    <dgm:cxn modelId="{471F9FDE-BBF6-C545-8A1E-7C7195EF56BF}" srcId="{23869802-D36C-A141-8091-AC658F8D6D24}" destId="{98696F03-94B4-0B44-A32C-C127AEF6FA1E}" srcOrd="0" destOrd="0" parTransId="{A6972042-1E07-284D-8BDC-DB3CECE41AAD}" sibTransId="{6CAE6829-AD01-664D-ABAB-F92708161ABF}"/>
    <dgm:cxn modelId="{B440DBD7-5EBB-CB4A-85BB-173CA396BC9F}" srcId="{23869802-D36C-A141-8091-AC658F8D6D24}" destId="{8C004DD0-9709-9A4A-8102-48E7039B7A6B}" srcOrd="1" destOrd="0" parTransId="{2A7ECE31-844B-EE4C-A4E9-47283ACB6AD7}" sibTransId="{C588751C-32FD-C94F-BCD2-53288FB20017}"/>
    <dgm:cxn modelId="{13B3A37F-EE37-4FDA-878E-5E6F24B26075}" type="presParOf" srcId="{BCA38184-88B7-0A4E-9BDE-3647101C55C4}" destId="{C2B06645-FB9E-E945-93D5-543C97BFC563}" srcOrd="0" destOrd="0" presId="urn:microsoft.com/office/officeart/2005/8/layout/hChevron3"/>
    <dgm:cxn modelId="{7A5B9B5E-CA11-4634-A6A4-9A6184837AE0}" type="presParOf" srcId="{BCA38184-88B7-0A4E-9BDE-3647101C55C4}" destId="{FC5C0F8B-DFE8-D54E-92ED-195305944E92}" srcOrd="1" destOrd="0" presId="urn:microsoft.com/office/officeart/2005/8/layout/hChevron3"/>
    <dgm:cxn modelId="{D46E812E-79B4-40E2-8D46-360024C455BB}" type="presParOf" srcId="{BCA38184-88B7-0A4E-9BDE-3647101C55C4}" destId="{754D48F9-252D-1E43-8B43-B929FC568361}" srcOrd="2" destOrd="0" presId="urn:microsoft.com/office/officeart/2005/8/layout/hChevron3"/>
    <dgm:cxn modelId="{5CE8594D-9E7C-4E22-9E6F-D1BB9F708B43}" type="presParOf" srcId="{BCA38184-88B7-0A4E-9BDE-3647101C55C4}" destId="{0A474768-3D37-794F-8261-37838C371F57}" srcOrd="3" destOrd="0" presId="urn:microsoft.com/office/officeart/2005/8/layout/hChevron3"/>
    <dgm:cxn modelId="{64CEF6D8-6465-4791-922B-BAC04D97AE94}" type="presParOf" srcId="{BCA38184-88B7-0A4E-9BDE-3647101C55C4}" destId="{F787F721-4072-F548-BC26-412FC7DA21B3}" srcOrd="4" destOrd="0" presId="urn:microsoft.com/office/officeart/2005/8/layout/hChevron3"/>
    <dgm:cxn modelId="{88053344-1C6D-45B9-8C2F-D6A6A5BD5D9C}" type="presParOf" srcId="{BCA38184-88B7-0A4E-9BDE-3647101C55C4}" destId="{CB4FAC68-8062-3547-ABF1-99C00E35B8D1}" srcOrd="5" destOrd="0" presId="urn:microsoft.com/office/officeart/2005/8/layout/hChevron3"/>
    <dgm:cxn modelId="{61246A34-9C49-4958-8B61-3BD44A6C9DC8}" type="presParOf" srcId="{BCA38184-88B7-0A4E-9BDE-3647101C55C4}" destId="{3C8EA13E-8986-3A47-A72B-2A76A0AE91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1E4735-9FFF-42E1-916F-6ACD5F87E61F}" type="doc">
      <dgm:prSet loTypeId="urn:microsoft.com/office/officeart/2005/8/layout/hProcess9" loCatId="process" qsTypeId="urn:microsoft.com/office/officeart/2005/8/quickstyle/simple4" qsCatId="simple" csTypeId="urn:microsoft.com/office/officeart/2005/8/colors/colorful2" csCatId="colorful" phldr="1"/>
      <dgm:spPr/>
    </dgm:pt>
    <dgm:pt modelId="{728FBD36-CF45-4D27-8717-ED4E291A3183}">
      <dgm:prSet phldrT="[Texto]" custT="1"/>
      <dgm:spPr/>
      <dgm:t>
        <a:bodyPr/>
        <a:lstStyle/>
        <a:p>
          <a:r>
            <a:rPr lang="es-ES_tradnl" sz="2600" dirty="0" smtClean="0"/>
            <a:t>Editor</a:t>
          </a:r>
          <a:endParaRPr lang="es-ES" sz="2600" dirty="0"/>
        </a:p>
      </dgm:t>
    </dgm:pt>
    <dgm:pt modelId="{5C5EB159-F610-4830-80E8-BBE5CF20A425}" type="parTrans" cxnId="{701536DB-E8B7-435C-A196-5B62EAE68399}">
      <dgm:prSet/>
      <dgm:spPr/>
      <dgm:t>
        <a:bodyPr/>
        <a:lstStyle/>
        <a:p>
          <a:endParaRPr lang="es-ES"/>
        </a:p>
      </dgm:t>
    </dgm:pt>
    <dgm:pt modelId="{E8E04052-E2A5-41F5-8E9D-C99CB41BFBF1}" type="sibTrans" cxnId="{701536DB-E8B7-435C-A196-5B62EAE68399}">
      <dgm:prSet/>
      <dgm:spPr/>
      <dgm:t>
        <a:bodyPr/>
        <a:lstStyle/>
        <a:p>
          <a:endParaRPr lang="es-ES"/>
        </a:p>
      </dgm:t>
    </dgm:pt>
    <dgm:pt modelId="{AB1303A8-94F2-4F92-829C-67588621B2B9}">
      <dgm:prSet phldrT="[Texto]"/>
      <dgm:spPr/>
      <dgm:t>
        <a:bodyPr/>
        <a:lstStyle/>
        <a:p>
          <a:r>
            <a:rPr lang="es-ES_tradnl" dirty="0" smtClean="0"/>
            <a:t>Compilador</a:t>
          </a:r>
          <a:endParaRPr lang="es-ES" dirty="0"/>
        </a:p>
      </dgm:t>
    </dgm:pt>
    <dgm:pt modelId="{6856EEBE-5F41-41C9-A915-BACC580FEC0C}" type="parTrans" cxnId="{46E43BDE-92BB-43D5-AAFD-5DEE58AEE56C}">
      <dgm:prSet/>
      <dgm:spPr/>
      <dgm:t>
        <a:bodyPr/>
        <a:lstStyle/>
        <a:p>
          <a:endParaRPr lang="es-ES"/>
        </a:p>
      </dgm:t>
    </dgm:pt>
    <dgm:pt modelId="{C6169890-5EEE-4A6E-BEE4-EBAB0AF17522}" type="sibTrans" cxnId="{46E43BDE-92BB-43D5-AAFD-5DEE58AEE56C}">
      <dgm:prSet/>
      <dgm:spPr/>
      <dgm:t>
        <a:bodyPr/>
        <a:lstStyle/>
        <a:p>
          <a:endParaRPr lang="es-ES"/>
        </a:p>
      </dgm:t>
    </dgm:pt>
    <dgm:pt modelId="{F7D51AF0-74E3-4355-99BD-33CF1DD9D3BA}">
      <dgm:prSet phldrT="[Texto]"/>
      <dgm:spPr/>
      <dgm:t>
        <a:bodyPr/>
        <a:lstStyle/>
        <a:p>
          <a:r>
            <a:rPr lang="es-ES_tradnl" dirty="0" smtClean="0"/>
            <a:t>Plataforma</a:t>
          </a:r>
          <a:endParaRPr lang="es-ES" dirty="0"/>
        </a:p>
      </dgm:t>
    </dgm:pt>
    <dgm:pt modelId="{0F004B03-E80D-4C97-818B-22E4149C08BF}" type="parTrans" cxnId="{5538823C-1705-4814-8A8B-EFA65F9C5C7D}">
      <dgm:prSet/>
      <dgm:spPr/>
      <dgm:t>
        <a:bodyPr/>
        <a:lstStyle/>
        <a:p>
          <a:endParaRPr lang="es-ES"/>
        </a:p>
      </dgm:t>
    </dgm:pt>
    <dgm:pt modelId="{E1667F9B-B931-4BE8-98C6-2660132CEC44}" type="sibTrans" cxnId="{5538823C-1705-4814-8A8B-EFA65F9C5C7D}">
      <dgm:prSet/>
      <dgm:spPr/>
      <dgm:t>
        <a:bodyPr/>
        <a:lstStyle/>
        <a:p>
          <a:endParaRPr lang="es-ES"/>
        </a:p>
      </dgm:t>
    </dgm:pt>
    <dgm:pt modelId="{A09DB1A7-4179-48E0-B968-87F92BAECBCB}" type="pres">
      <dgm:prSet presAssocID="{6E1E4735-9FFF-42E1-916F-6ACD5F87E61F}" presName="CompostProcess" presStyleCnt="0">
        <dgm:presLayoutVars>
          <dgm:dir/>
          <dgm:resizeHandles val="exact"/>
        </dgm:presLayoutVars>
      </dgm:prSet>
      <dgm:spPr/>
    </dgm:pt>
    <dgm:pt modelId="{1F79AD79-6CDE-49FA-AB76-FF0E68097DA1}" type="pres">
      <dgm:prSet presAssocID="{6E1E4735-9FFF-42E1-916F-6ACD5F87E61F}" presName="arrow" presStyleLbl="bgShp" presStyleIdx="0" presStyleCnt="1"/>
      <dgm:spPr/>
    </dgm:pt>
    <dgm:pt modelId="{F1AE497E-9A9C-4A9D-AE0C-BA6237C615B5}" type="pres">
      <dgm:prSet presAssocID="{6E1E4735-9FFF-42E1-916F-6ACD5F87E61F}" presName="linearProcess" presStyleCnt="0"/>
      <dgm:spPr/>
    </dgm:pt>
    <dgm:pt modelId="{B82F3B57-1694-46BA-9E42-1889FDE096BC}" type="pres">
      <dgm:prSet presAssocID="{728FBD36-CF45-4D27-8717-ED4E291A3183}" presName="textNode" presStyleLbl="node1" presStyleIdx="0" presStyleCnt="3">
        <dgm:presLayoutVars>
          <dgm:bulletEnabled val="1"/>
        </dgm:presLayoutVars>
      </dgm:prSet>
      <dgm:spPr/>
      <dgm:t>
        <a:bodyPr/>
        <a:lstStyle/>
        <a:p>
          <a:endParaRPr lang="es-ES"/>
        </a:p>
      </dgm:t>
    </dgm:pt>
    <dgm:pt modelId="{7EFD31EF-7682-467F-92A9-747E6637054F}" type="pres">
      <dgm:prSet presAssocID="{E8E04052-E2A5-41F5-8E9D-C99CB41BFBF1}" presName="sibTrans" presStyleCnt="0"/>
      <dgm:spPr/>
    </dgm:pt>
    <dgm:pt modelId="{EBC0365B-9BA3-4F3A-8826-9EEE8030CDEB}" type="pres">
      <dgm:prSet presAssocID="{AB1303A8-94F2-4F92-829C-67588621B2B9}" presName="textNode" presStyleLbl="node1" presStyleIdx="1" presStyleCnt="3">
        <dgm:presLayoutVars>
          <dgm:bulletEnabled val="1"/>
        </dgm:presLayoutVars>
      </dgm:prSet>
      <dgm:spPr/>
      <dgm:t>
        <a:bodyPr/>
        <a:lstStyle/>
        <a:p>
          <a:endParaRPr lang="es-ES"/>
        </a:p>
      </dgm:t>
    </dgm:pt>
    <dgm:pt modelId="{9F3619D2-AE4D-481D-9DE4-691C0ABA9715}" type="pres">
      <dgm:prSet presAssocID="{C6169890-5EEE-4A6E-BEE4-EBAB0AF17522}" presName="sibTrans" presStyleCnt="0"/>
      <dgm:spPr/>
    </dgm:pt>
    <dgm:pt modelId="{70BB7189-2B53-4FF7-A48C-A740A47D9F7E}" type="pres">
      <dgm:prSet presAssocID="{F7D51AF0-74E3-4355-99BD-33CF1DD9D3BA}" presName="textNode" presStyleLbl="node1" presStyleIdx="2" presStyleCnt="3">
        <dgm:presLayoutVars>
          <dgm:bulletEnabled val="1"/>
        </dgm:presLayoutVars>
      </dgm:prSet>
      <dgm:spPr/>
      <dgm:t>
        <a:bodyPr/>
        <a:lstStyle/>
        <a:p>
          <a:endParaRPr lang="es-ES"/>
        </a:p>
      </dgm:t>
    </dgm:pt>
  </dgm:ptLst>
  <dgm:cxnLst>
    <dgm:cxn modelId="{26E4E6AC-F51A-4433-AD30-9EF86915F79E}" type="presOf" srcId="{6E1E4735-9FFF-42E1-916F-6ACD5F87E61F}" destId="{A09DB1A7-4179-48E0-B968-87F92BAECBCB}" srcOrd="0" destOrd="0" presId="urn:microsoft.com/office/officeart/2005/8/layout/hProcess9"/>
    <dgm:cxn modelId="{10C53442-5E4C-4622-B8C0-4E0394336E14}" type="presOf" srcId="{728FBD36-CF45-4D27-8717-ED4E291A3183}" destId="{B82F3B57-1694-46BA-9E42-1889FDE096BC}" srcOrd="0" destOrd="0" presId="urn:microsoft.com/office/officeart/2005/8/layout/hProcess9"/>
    <dgm:cxn modelId="{46E43BDE-92BB-43D5-AAFD-5DEE58AEE56C}" srcId="{6E1E4735-9FFF-42E1-916F-6ACD5F87E61F}" destId="{AB1303A8-94F2-4F92-829C-67588621B2B9}" srcOrd="1" destOrd="0" parTransId="{6856EEBE-5F41-41C9-A915-BACC580FEC0C}" sibTransId="{C6169890-5EEE-4A6E-BEE4-EBAB0AF17522}"/>
    <dgm:cxn modelId="{5538823C-1705-4814-8A8B-EFA65F9C5C7D}" srcId="{6E1E4735-9FFF-42E1-916F-6ACD5F87E61F}" destId="{F7D51AF0-74E3-4355-99BD-33CF1DD9D3BA}" srcOrd="2" destOrd="0" parTransId="{0F004B03-E80D-4C97-818B-22E4149C08BF}" sibTransId="{E1667F9B-B931-4BE8-98C6-2660132CEC44}"/>
    <dgm:cxn modelId="{701536DB-E8B7-435C-A196-5B62EAE68399}" srcId="{6E1E4735-9FFF-42E1-916F-6ACD5F87E61F}" destId="{728FBD36-CF45-4D27-8717-ED4E291A3183}" srcOrd="0" destOrd="0" parTransId="{5C5EB159-F610-4830-80E8-BBE5CF20A425}" sibTransId="{E8E04052-E2A5-41F5-8E9D-C99CB41BFBF1}"/>
    <dgm:cxn modelId="{DA3FF47A-65C2-4CD4-975C-5388C20FDA91}" type="presOf" srcId="{F7D51AF0-74E3-4355-99BD-33CF1DD9D3BA}" destId="{70BB7189-2B53-4FF7-A48C-A740A47D9F7E}" srcOrd="0" destOrd="0" presId="urn:microsoft.com/office/officeart/2005/8/layout/hProcess9"/>
    <dgm:cxn modelId="{925570B3-648D-413C-A3FC-F532CDEC95C1}" type="presOf" srcId="{AB1303A8-94F2-4F92-829C-67588621B2B9}" destId="{EBC0365B-9BA3-4F3A-8826-9EEE8030CDEB}" srcOrd="0" destOrd="0" presId="urn:microsoft.com/office/officeart/2005/8/layout/hProcess9"/>
    <dgm:cxn modelId="{999377A3-F894-48BF-9B67-646BAEBF5C76}" type="presParOf" srcId="{A09DB1A7-4179-48E0-B968-87F92BAECBCB}" destId="{1F79AD79-6CDE-49FA-AB76-FF0E68097DA1}" srcOrd="0" destOrd="0" presId="urn:microsoft.com/office/officeart/2005/8/layout/hProcess9"/>
    <dgm:cxn modelId="{6596038C-5AAE-401B-8E28-0CB91C4979F1}" type="presParOf" srcId="{A09DB1A7-4179-48E0-B968-87F92BAECBCB}" destId="{F1AE497E-9A9C-4A9D-AE0C-BA6237C615B5}" srcOrd="1" destOrd="0" presId="urn:microsoft.com/office/officeart/2005/8/layout/hProcess9"/>
    <dgm:cxn modelId="{AEB79FAE-CA61-4D04-9E94-87BAFEE441AF}" type="presParOf" srcId="{F1AE497E-9A9C-4A9D-AE0C-BA6237C615B5}" destId="{B82F3B57-1694-46BA-9E42-1889FDE096BC}" srcOrd="0" destOrd="0" presId="urn:microsoft.com/office/officeart/2005/8/layout/hProcess9"/>
    <dgm:cxn modelId="{AE8347D7-9B67-49BE-ACB3-2DF52D11F65B}" type="presParOf" srcId="{F1AE497E-9A9C-4A9D-AE0C-BA6237C615B5}" destId="{7EFD31EF-7682-467F-92A9-747E6637054F}" srcOrd="1" destOrd="0" presId="urn:microsoft.com/office/officeart/2005/8/layout/hProcess9"/>
    <dgm:cxn modelId="{C22B14F8-DCCF-4090-BECB-B58F564B0E33}" type="presParOf" srcId="{F1AE497E-9A9C-4A9D-AE0C-BA6237C615B5}" destId="{EBC0365B-9BA3-4F3A-8826-9EEE8030CDEB}" srcOrd="2" destOrd="0" presId="urn:microsoft.com/office/officeart/2005/8/layout/hProcess9"/>
    <dgm:cxn modelId="{0C9A389D-406C-4C43-9AD1-FB0ED663FDC4}" type="presParOf" srcId="{F1AE497E-9A9C-4A9D-AE0C-BA6237C615B5}" destId="{9F3619D2-AE4D-481D-9DE4-691C0ABA9715}" srcOrd="3" destOrd="0" presId="urn:microsoft.com/office/officeart/2005/8/layout/hProcess9"/>
    <dgm:cxn modelId="{35B1B935-12F3-479E-AA48-2F1C8AAA52AA}" type="presParOf" srcId="{F1AE497E-9A9C-4A9D-AE0C-BA6237C615B5}" destId="{70BB7189-2B53-4FF7-A48C-A740A47D9F7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06645-FB9E-E945-93D5-543C97BFC563}">
      <dsp:nvSpPr>
        <dsp:cNvPr id="0" name=""/>
        <dsp:cNvSpPr/>
      </dsp:nvSpPr>
      <dsp:spPr>
        <a:xfrm>
          <a:off x="2678" y="0"/>
          <a:ext cx="2687835" cy="332656"/>
        </a:xfrm>
        <a:prstGeom prst="homePlat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l" defTabSz="533400">
            <a:lnSpc>
              <a:spcPct val="90000"/>
            </a:lnSpc>
            <a:spcBef>
              <a:spcPct val="0"/>
            </a:spcBef>
            <a:spcAft>
              <a:spcPct val="35000"/>
            </a:spcAft>
          </a:pPr>
          <a:r>
            <a:rPr lang="es-ES_tradnl" sz="1200" kern="1200" dirty="0" smtClean="0"/>
            <a:t>Lenguaje y Origen</a:t>
          </a:r>
          <a:endParaRPr lang="es-ES_tradnl" sz="1200" kern="1200" dirty="0"/>
        </a:p>
      </dsp:txBody>
      <dsp:txXfrm>
        <a:off x="2678" y="0"/>
        <a:ext cx="2604671" cy="332656"/>
      </dsp:txXfrm>
    </dsp:sp>
    <dsp:sp modelId="{754D48F9-252D-1E43-8B43-B929FC568361}">
      <dsp:nvSpPr>
        <dsp:cNvPr id="0" name=""/>
        <dsp:cNvSpPr/>
      </dsp:nvSpPr>
      <dsp:spPr>
        <a:xfrm>
          <a:off x="2152947" y="0"/>
          <a:ext cx="2687835" cy="332656"/>
        </a:xfrm>
        <a:prstGeom prst="chevron">
          <a:avLst/>
        </a:prstGeom>
        <a:solidFill>
          <a:srgbClr xmlns:mc="http://schemas.openxmlformats.org/markup-compatibility/2006" xmlns:a14="http://schemas.microsoft.com/office/drawing/2010/main" val="F58223" mc:Ignorabl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l" defTabSz="533400">
            <a:lnSpc>
              <a:spcPct val="90000"/>
            </a:lnSpc>
            <a:spcBef>
              <a:spcPct val="0"/>
            </a:spcBef>
            <a:spcAft>
              <a:spcPct val="35000"/>
            </a:spcAft>
          </a:pPr>
          <a:r>
            <a:rPr lang="es-ES_tradnl" sz="1200" kern="1200" dirty="0" smtClean="0"/>
            <a:t>Características básicas</a:t>
          </a:r>
          <a:endParaRPr lang="es-ES_tradnl" sz="1200" kern="1200" dirty="0"/>
        </a:p>
      </dsp:txBody>
      <dsp:txXfrm>
        <a:off x="2319275" y="0"/>
        <a:ext cx="2355179" cy="332656"/>
      </dsp:txXfrm>
    </dsp:sp>
    <dsp:sp modelId="{F787F721-4072-F548-BC26-412FC7DA21B3}">
      <dsp:nvSpPr>
        <dsp:cNvPr id="0" name=""/>
        <dsp:cNvSpPr/>
      </dsp:nvSpPr>
      <dsp:spPr>
        <a:xfrm>
          <a:off x="4303216" y="0"/>
          <a:ext cx="2687835" cy="332656"/>
        </a:xfrm>
        <a:prstGeom prst="chevron">
          <a:avLst/>
        </a:prstGeom>
        <a:solidFill>
          <a:srgbClr xmlns:mc="http://schemas.openxmlformats.org/markup-compatibility/2006" xmlns:a14="http://schemas.microsoft.com/office/drawing/2010/main" val="F58223" mc:Ignorabl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l" defTabSz="533400">
            <a:lnSpc>
              <a:spcPct val="90000"/>
            </a:lnSpc>
            <a:spcBef>
              <a:spcPct val="0"/>
            </a:spcBef>
            <a:spcAft>
              <a:spcPct val="35000"/>
            </a:spcAft>
          </a:pPr>
          <a:r>
            <a:rPr lang="es-ES_tradnl" sz="1200" kern="1200" smtClean="0"/>
            <a:t>Características avanzadas</a:t>
          </a:r>
          <a:endParaRPr lang="es-ES_tradnl" sz="1200" kern="1200" dirty="0"/>
        </a:p>
      </dsp:txBody>
      <dsp:txXfrm>
        <a:off x="4469544" y="0"/>
        <a:ext cx="2355179" cy="332656"/>
      </dsp:txXfrm>
    </dsp:sp>
    <dsp:sp modelId="{3C8EA13E-8986-3A47-A72B-2A76A0AE91C0}">
      <dsp:nvSpPr>
        <dsp:cNvPr id="0" name=""/>
        <dsp:cNvSpPr/>
      </dsp:nvSpPr>
      <dsp:spPr>
        <a:xfrm>
          <a:off x="6453485" y="0"/>
          <a:ext cx="2687835" cy="332656"/>
        </a:xfrm>
        <a:prstGeom prst="chevron">
          <a:avLst/>
        </a:prstGeom>
        <a:solidFill>
          <a:srgbClr xmlns:mc="http://schemas.openxmlformats.org/markup-compatibility/2006" xmlns:a14="http://schemas.microsoft.com/office/drawing/2010/main" val="F58223" mc:Ignorabl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l" defTabSz="533400">
            <a:lnSpc>
              <a:spcPct val="90000"/>
            </a:lnSpc>
            <a:spcBef>
              <a:spcPct val="0"/>
            </a:spcBef>
            <a:spcAft>
              <a:spcPct val="35000"/>
            </a:spcAft>
          </a:pPr>
          <a:r>
            <a:rPr lang="es-ES_tradnl" sz="1200" kern="1200" dirty="0" smtClean="0"/>
            <a:t>Integración F# plataforma imperativa</a:t>
          </a:r>
          <a:endParaRPr lang="es-ES_tradnl" sz="1200" kern="1200" dirty="0"/>
        </a:p>
      </dsp:txBody>
      <dsp:txXfrm>
        <a:off x="6619813" y="0"/>
        <a:ext cx="2355179" cy="3326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06645-FB9E-E945-93D5-543C97BFC563}">
      <dsp:nvSpPr>
        <dsp:cNvPr id="0" name=""/>
        <dsp:cNvSpPr/>
      </dsp:nvSpPr>
      <dsp:spPr>
        <a:xfrm>
          <a:off x="2678" y="0"/>
          <a:ext cx="2687835" cy="332656"/>
        </a:xfrm>
        <a:prstGeom prst="homePlat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l" defTabSz="533400">
            <a:lnSpc>
              <a:spcPct val="90000"/>
            </a:lnSpc>
            <a:spcBef>
              <a:spcPct val="0"/>
            </a:spcBef>
            <a:spcAft>
              <a:spcPct val="35000"/>
            </a:spcAft>
          </a:pPr>
          <a:r>
            <a:rPr lang="es-ES_tradnl" sz="1200" kern="1200" dirty="0" smtClean="0"/>
            <a:t>Lenguaje y Origen</a:t>
          </a:r>
          <a:endParaRPr lang="es-ES_tradnl" sz="1200" kern="1200" dirty="0"/>
        </a:p>
      </dsp:txBody>
      <dsp:txXfrm>
        <a:off x="2678" y="0"/>
        <a:ext cx="2604671" cy="332656"/>
      </dsp:txXfrm>
    </dsp:sp>
    <dsp:sp modelId="{754D48F9-252D-1E43-8B43-B929FC568361}">
      <dsp:nvSpPr>
        <dsp:cNvPr id="0" name=""/>
        <dsp:cNvSpPr/>
      </dsp:nvSpPr>
      <dsp:spPr>
        <a:xfrm>
          <a:off x="2152947" y="0"/>
          <a:ext cx="2687835" cy="332656"/>
        </a:xfrm>
        <a:prstGeom prst="chevron">
          <a:avLst/>
        </a:prstGeom>
        <a:solidFill>
          <a:srgbClr xmlns:mc="http://schemas.openxmlformats.org/markup-compatibility/2006" xmlns:a14="http://schemas.microsoft.com/office/drawing/2010/main" val="F58223" mc:Ignorabl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l" defTabSz="533400">
            <a:lnSpc>
              <a:spcPct val="90000"/>
            </a:lnSpc>
            <a:spcBef>
              <a:spcPct val="0"/>
            </a:spcBef>
            <a:spcAft>
              <a:spcPct val="35000"/>
            </a:spcAft>
          </a:pPr>
          <a:r>
            <a:rPr lang="es-ES_tradnl" sz="1200" kern="1200" dirty="0" smtClean="0"/>
            <a:t>Características básicas</a:t>
          </a:r>
          <a:endParaRPr lang="es-ES_tradnl" sz="1200" kern="1200" dirty="0"/>
        </a:p>
      </dsp:txBody>
      <dsp:txXfrm>
        <a:off x="2319275" y="0"/>
        <a:ext cx="2355179" cy="332656"/>
      </dsp:txXfrm>
    </dsp:sp>
    <dsp:sp modelId="{F787F721-4072-F548-BC26-412FC7DA21B3}">
      <dsp:nvSpPr>
        <dsp:cNvPr id="0" name=""/>
        <dsp:cNvSpPr/>
      </dsp:nvSpPr>
      <dsp:spPr>
        <a:xfrm>
          <a:off x="4303216" y="0"/>
          <a:ext cx="2687835" cy="332656"/>
        </a:xfrm>
        <a:prstGeom prst="chevron">
          <a:avLst/>
        </a:prstGeom>
        <a:solidFill>
          <a:srgbClr xmlns:mc="http://schemas.openxmlformats.org/markup-compatibility/2006" xmlns:a14="http://schemas.microsoft.com/office/drawing/2010/main" val="F58223" mc:Ignorabl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l" defTabSz="533400">
            <a:lnSpc>
              <a:spcPct val="90000"/>
            </a:lnSpc>
            <a:spcBef>
              <a:spcPct val="0"/>
            </a:spcBef>
            <a:spcAft>
              <a:spcPct val="35000"/>
            </a:spcAft>
          </a:pPr>
          <a:r>
            <a:rPr lang="es-ES_tradnl" sz="1200" kern="1200" smtClean="0"/>
            <a:t>Características avanzadas</a:t>
          </a:r>
          <a:endParaRPr lang="es-ES_tradnl" sz="1200" kern="1200" dirty="0"/>
        </a:p>
      </dsp:txBody>
      <dsp:txXfrm>
        <a:off x="4469544" y="0"/>
        <a:ext cx="2355179" cy="332656"/>
      </dsp:txXfrm>
    </dsp:sp>
    <dsp:sp modelId="{3C8EA13E-8986-3A47-A72B-2A76A0AE91C0}">
      <dsp:nvSpPr>
        <dsp:cNvPr id="0" name=""/>
        <dsp:cNvSpPr/>
      </dsp:nvSpPr>
      <dsp:spPr>
        <a:xfrm>
          <a:off x="6453485" y="0"/>
          <a:ext cx="2687835" cy="332656"/>
        </a:xfrm>
        <a:prstGeom prst="chevron">
          <a:avLst/>
        </a:prstGeom>
        <a:solidFill>
          <a:srgbClr xmlns:mc="http://schemas.openxmlformats.org/markup-compatibility/2006" xmlns:a14="http://schemas.microsoft.com/office/drawing/2010/main" val="F58223" mc:Ignorabl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l" defTabSz="533400">
            <a:lnSpc>
              <a:spcPct val="90000"/>
            </a:lnSpc>
            <a:spcBef>
              <a:spcPct val="0"/>
            </a:spcBef>
            <a:spcAft>
              <a:spcPct val="35000"/>
            </a:spcAft>
          </a:pPr>
          <a:r>
            <a:rPr lang="es-ES_tradnl" sz="1200" kern="1200" dirty="0" smtClean="0"/>
            <a:t>Integración F# plataforma imperativa</a:t>
          </a:r>
          <a:endParaRPr lang="es-ES_tradnl" sz="1200" kern="1200" dirty="0"/>
        </a:p>
      </dsp:txBody>
      <dsp:txXfrm>
        <a:off x="6619813" y="0"/>
        <a:ext cx="2355179" cy="3326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0B3D5-D9D8-40CA-B3DA-8C78343A79E7}">
      <dsp:nvSpPr>
        <dsp:cNvPr id="0" name=""/>
        <dsp:cNvSpPr/>
      </dsp:nvSpPr>
      <dsp:spPr>
        <a:xfrm>
          <a:off x="5568" y="1790258"/>
          <a:ext cx="1344626" cy="134462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Programación Funcional</a:t>
          </a:r>
          <a:endParaRPr lang="es-ES" sz="1200" kern="1200" dirty="0"/>
        </a:p>
      </dsp:txBody>
      <dsp:txXfrm>
        <a:off x="202484" y="1987174"/>
        <a:ext cx="950794" cy="950794"/>
      </dsp:txXfrm>
    </dsp:sp>
    <dsp:sp modelId="{8310908A-63DA-422B-BEB6-23BADFDA0815}">
      <dsp:nvSpPr>
        <dsp:cNvPr id="0" name=""/>
        <dsp:cNvSpPr/>
      </dsp:nvSpPr>
      <dsp:spPr>
        <a:xfrm>
          <a:off x="1459379" y="2072630"/>
          <a:ext cx="779883" cy="779883"/>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1562752" y="2370857"/>
        <a:ext cx="573137" cy="183429"/>
      </dsp:txXfrm>
    </dsp:sp>
    <dsp:sp modelId="{63F16AE8-9B2B-4437-90E0-F333C34B4601}">
      <dsp:nvSpPr>
        <dsp:cNvPr id="0" name=""/>
        <dsp:cNvSpPr/>
      </dsp:nvSpPr>
      <dsp:spPr>
        <a:xfrm>
          <a:off x="2348446" y="1790258"/>
          <a:ext cx="1344626" cy="134462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Programación Imperativa</a:t>
          </a:r>
          <a:endParaRPr lang="es-ES" sz="1200" kern="1200" dirty="0"/>
        </a:p>
      </dsp:txBody>
      <dsp:txXfrm>
        <a:off x="2545362" y="1987174"/>
        <a:ext cx="950794" cy="950794"/>
      </dsp:txXfrm>
    </dsp:sp>
    <dsp:sp modelId="{CD7B7813-AE4D-4C02-947C-FB317D95D4AD}">
      <dsp:nvSpPr>
        <dsp:cNvPr id="0" name=""/>
        <dsp:cNvSpPr/>
      </dsp:nvSpPr>
      <dsp:spPr>
        <a:xfrm>
          <a:off x="3802257" y="2072630"/>
          <a:ext cx="779883" cy="779883"/>
        </a:xfrm>
        <a:prstGeom prst="mathPlus">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3905630" y="2370857"/>
        <a:ext cx="573137" cy="183429"/>
      </dsp:txXfrm>
    </dsp:sp>
    <dsp:sp modelId="{A2E44FAE-B77D-41EE-B902-1DE32F248538}">
      <dsp:nvSpPr>
        <dsp:cNvPr id="0" name=""/>
        <dsp:cNvSpPr/>
      </dsp:nvSpPr>
      <dsp:spPr>
        <a:xfrm>
          <a:off x="4691324" y="1790258"/>
          <a:ext cx="1344626" cy="134462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Programación OO</a:t>
          </a:r>
          <a:endParaRPr lang="es-ES" sz="1200" kern="1200" dirty="0"/>
        </a:p>
      </dsp:txBody>
      <dsp:txXfrm>
        <a:off x="4888240" y="1987174"/>
        <a:ext cx="950794" cy="950794"/>
      </dsp:txXfrm>
    </dsp:sp>
    <dsp:sp modelId="{9FABECF0-5BE2-40FD-AC27-E3CA7253E3BC}">
      <dsp:nvSpPr>
        <dsp:cNvPr id="0" name=""/>
        <dsp:cNvSpPr/>
      </dsp:nvSpPr>
      <dsp:spPr>
        <a:xfrm>
          <a:off x="6145135" y="2072630"/>
          <a:ext cx="779883" cy="779883"/>
        </a:xfrm>
        <a:prstGeom prst="mathEqual">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6248508" y="2233286"/>
        <a:ext cx="573137" cy="458571"/>
      </dsp:txXfrm>
    </dsp:sp>
    <dsp:sp modelId="{1CB7462F-B75B-473F-B019-FBF3F7214967}">
      <dsp:nvSpPr>
        <dsp:cNvPr id="0" name=""/>
        <dsp:cNvSpPr/>
      </dsp:nvSpPr>
      <dsp:spPr>
        <a:xfrm>
          <a:off x="7034202" y="1504740"/>
          <a:ext cx="1915663" cy="191566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S_tradnl" sz="4000" kern="1200" dirty="0" smtClean="0"/>
            <a:t>F#</a:t>
          </a:r>
          <a:endParaRPr lang="es-ES" sz="4000" kern="1200" dirty="0"/>
        </a:p>
      </dsp:txBody>
      <dsp:txXfrm>
        <a:off x="7314744" y="1785282"/>
        <a:ext cx="1354579" cy="135457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3CD46-5643-43AF-9C44-EAA9AF57F223}">
      <dsp:nvSpPr>
        <dsp:cNvPr id="0" name=""/>
        <dsp:cNvSpPr/>
      </dsp:nvSpPr>
      <dsp:spPr>
        <a:xfrm>
          <a:off x="0" y="3"/>
          <a:ext cx="6096000" cy="1216800"/>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_tradnl" sz="2800" kern="1200" dirty="0" smtClean="0"/>
            <a:t>F# es un lenguaje MULTIPARADIGMA</a:t>
          </a:r>
          <a:endParaRPr lang="es-ES" sz="2800" kern="1200" dirty="0"/>
        </a:p>
      </dsp:txBody>
      <dsp:txXfrm>
        <a:off x="59399" y="59402"/>
        <a:ext cx="5977202" cy="109800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06645-FB9E-E945-93D5-543C97BFC563}">
      <dsp:nvSpPr>
        <dsp:cNvPr id="0" name=""/>
        <dsp:cNvSpPr/>
      </dsp:nvSpPr>
      <dsp:spPr>
        <a:xfrm>
          <a:off x="2678" y="0"/>
          <a:ext cx="2687835" cy="332656"/>
        </a:xfrm>
        <a:prstGeom prst="homePlat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l" defTabSz="533400">
            <a:lnSpc>
              <a:spcPct val="90000"/>
            </a:lnSpc>
            <a:spcBef>
              <a:spcPct val="0"/>
            </a:spcBef>
            <a:spcAft>
              <a:spcPct val="35000"/>
            </a:spcAft>
          </a:pPr>
          <a:r>
            <a:rPr lang="es-ES_tradnl" sz="1200" kern="1200" dirty="0" smtClean="0"/>
            <a:t>Lenguaje y Origen</a:t>
          </a:r>
          <a:endParaRPr lang="es-ES_tradnl" sz="1200" kern="1200" dirty="0"/>
        </a:p>
      </dsp:txBody>
      <dsp:txXfrm>
        <a:off x="2678" y="0"/>
        <a:ext cx="2604671" cy="332656"/>
      </dsp:txXfrm>
    </dsp:sp>
    <dsp:sp modelId="{754D48F9-252D-1E43-8B43-B929FC568361}">
      <dsp:nvSpPr>
        <dsp:cNvPr id="0" name=""/>
        <dsp:cNvSpPr/>
      </dsp:nvSpPr>
      <dsp:spPr>
        <a:xfrm>
          <a:off x="2152947" y="0"/>
          <a:ext cx="2687835" cy="332656"/>
        </a:xfrm>
        <a:prstGeom prst="chevron">
          <a:avLst/>
        </a:prstGeom>
        <a:solidFill>
          <a:srgbClr xmlns:mc="http://schemas.openxmlformats.org/markup-compatibility/2006" xmlns:a14="http://schemas.microsoft.com/office/drawing/2010/main" val="F58223" mc:Ignorabl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l" defTabSz="533400">
            <a:lnSpc>
              <a:spcPct val="90000"/>
            </a:lnSpc>
            <a:spcBef>
              <a:spcPct val="0"/>
            </a:spcBef>
            <a:spcAft>
              <a:spcPct val="35000"/>
            </a:spcAft>
          </a:pPr>
          <a:r>
            <a:rPr lang="es-ES_tradnl" sz="1200" kern="1200" dirty="0" smtClean="0"/>
            <a:t>Características básicas</a:t>
          </a:r>
          <a:endParaRPr lang="es-ES_tradnl" sz="1200" kern="1200" dirty="0"/>
        </a:p>
      </dsp:txBody>
      <dsp:txXfrm>
        <a:off x="2319275" y="0"/>
        <a:ext cx="2355179" cy="332656"/>
      </dsp:txXfrm>
    </dsp:sp>
    <dsp:sp modelId="{F787F721-4072-F548-BC26-412FC7DA21B3}">
      <dsp:nvSpPr>
        <dsp:cNvPr id="0" name=""/>
        <dsp:cNvSpPr/>
      </dsp:nvSpPr>
      <dsp:spPr>
        <a:xfrm>
          <a:off x="4303216" y="0"/>
          <a:ext cx="2687835" cy="332656"/>
        </a:xfrm>
        <a:prstGeom prst="chevron">
          <a:avLst/>
        </a:prstGeom>
        <a:solidFill>
          <a:srgbClr xmlns:mc="http://schemas.openxmlformats.org/markup-compatibility/2006" xmlns:a14="http://schemas.microsoft.com/office/drawing/2010/main" val="F58223" mc:Ignorabl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l" defTabSz="533400">
            <a:lnSpc>
              <a:spcPct val="90000"/>
            </a:lnSpc>
            <a:spcBef>
              <a:spcPct val="0"/>
            </a:spcBef>
            <a:spcAft>
              <a:spcPct val="35000"/>
            </a:spcAft>
          </a:pPr>
          <a:r>
            <a:rPr lang="es-ES_tradnl" sz="1200" kern="1200" smtClean="0"/>
            <a:t>Características avanzadas</a:t>
          </a:r>
          <a:endParaRPr lang="es-ES_tradnl" sz="1200" kern="1200" dirty="0"/>
        </a:p>
      </dsp:txBody>
      <dsp:txXfrm>
        <a:off x="4469544" y="0"/>
        <a:ext cx="2355179" cy="332656"/>
      </dsp:txXfrm>
    </dsp:sp>
    <dsp:sp modelId="{3C8EA13E-8986-3A47-A72B-2A76A0AE91C0}">
      <dsp:nvSpPr>
        <dsp:cNvPr id="0" name=""/>
        <dsp:cNvSpPr/>
      </dsp:nvSpPr>
      <dsp:spPr>
        <a:xfrm>
          <a:off x="6453485" y="0"/>
          <a:ext cx="2687835" cy="332656"/>
        </a:xfrm>
        <a:prstGeom prst="chevron">
          <a:avLst/>
        </a:prstGeom>
        <a:solidFill>
          <a:srgbClr xmlns:mc="http://schemas.openxmlformats.org/markup-compatibility/2006" xmlns:a14="http://schemas.microsoft.com/office/drawing/2010/main" val="F58223" mc:Ignorabl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l" defTabSz="533400">
            <a:lnSpc>
              <a:spcPct val="90000"/>
            </a:lnSpc>
            <a:spcBef>
              <a:spcPct val="0"/>
            </a:spcBef>
            <a:spcAft>
              <a:spcPct val="35000"/>
            </a:spcAft>
          </a:pPr>
          <a:r>
            <a:rPr lang="es-ES_tradnl" sz="1200" kern="1200" dirty="0" smtClean="0"/>
            <a:t>Integración F# plataforma imperativa</a:t>
          </a:r>
          <a:endParaRPr lang="es-ES_tradnl" sz="1200" kern="1200" dirty="0"/>
        </a:p>
      </dsp:txBody>
      <dsp:txXfrm>
        <a:off x="6619813" y="0"/>
        <a:ext cx="2355179" cy="33265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09F83-10E3-42B4-93C8-5A7540FB9A87}">
      <dsp:nvSpPr>
        <dsp:cNvPr id="0" name=""/>
        <dsp:cNvSpPr/>
      </dsp:nvSpPr>
      <dsp:spPr>
        <a:xfrm rot="16200000">
          <a:off x="-561503" y="564554"/>
          <a:ext cx="4064000" cy="2934890"/>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2750" tIns="0" rIns="412750" bIns="0" numCol="1" spcCol="1270" anchor="ctr" anchorCtr="0">
          <a:noAutofit/>
        </a:bodyPr>
        <a:lstStyle/>
        <a:p>
          <a:pPr lvl="0" algn="ctr" defTabSz="2889250">
            <a:lnSpc>
              <a:spcPct val="90000"/>
            </a:lnSpc>
            <a:spcBef>
              <a:spcPct val="0"/>
            </a:spcBef>
            <a:spcAft>
              <a:spcPct val="35000"/>
            </a:spcAft>
          </a:pPr>
          <a:r>
            <a:rPr lang="es-ES_tradnl" sz="6500" kern="1200" dirty="0" smtClean="0"/>
            <a:t>F#</a:t>
          </a:r>
          <a:endParaRPr lang="es-ES" sz="6500" kern="1200" dirty="0"/>
        </a:p>
      </dsp:txBody>
      <dsp:txXfrm rot="5400000">
        <a:off x="3052" y="812799"/>
        <a:ext cx="2934890" cy="2438400"/>
      </dsp:txXfrm>
    </dsp:sp>
    <dsp:sp modelId="{9B86DAC6-13B8-4C68-8FD5-0878527C2200}">
      <dsp:nvSpPr>
        <dsp:cNvPr id="0" name=""/>
        <dsp:cNvSpPr/>
      </dsp:nvSpPr>
      <dsp:spPr>
        <a:xfrm rot="16200000">
          <a:off x="2593503" y="564554"/>
          <a:ext cx="4064000" cy="2934890"/>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2750" tIns="0" rIns="412750" bIns="0" numCol="1" spcCol="1270" anchor="ctr" anchorCtr="0">
          <a:noAutofit/>
        </a:bodyPr>
        <a:lstStyle/>
        <a:p>
          <a:pPr lvl="0" algn="ctr" defTabSz="2889250">
            <a:lnSpc>
              <a:spcPct val="90000"/>
            </a:lnSpc>
            <a:spcBef>
              <a:spcPct val="0"/>
            </a:spcBef>
            <a:spcAft>
              <a:spcPct val="35000"/>
            </a:spcAft>
          </a:pPr>
          <a:r>
            <a:rPr lang="es-ES_tradnl" sz="6500" kern="1200" dirty="0" smtClean="0"/>
            <a:t>.NET</a:t>
          </a:r>
          <a:endParaRPr lang="es-ES" sz="6500" kern="1200" dirty="0"/>
        </a:p>
      </dsp:txBody>
      <dsp:txXfrm rot="5400000">
        <a:off x="3158058" y="812799"/>
        <a:ext cx="2934890" cy="2438400"/>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06645-FB9E-E945-93D5-543C97BFC563}">
      <dsp:nvSpPr>
        <dsp:cNvPr id="0" name=""/>
        <dsp:cNvSpPr/>
      </dsp:nvSpPr>
      <dsp:spPr>
        <a:xfrm>
          <a:off x="2678" y="0"/>
          <a:ext cx="2687835" cy="332656"/>
        </a:xfrm>
        <a:prstGeom prst="homePlat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l" defTabSz="533400">
            <a:lnSpc>
              <a:spcPct val="90000"/>
            </a:lnSpc>
            <a:spcBef>
              <a:spcPct val="0"/>
            </a:spcBef>
            <a:spcAft>
              <a:spcPct val="35000"/>
            </a:spcAft>
          </a:pPr>
          <a:r>
            <a:rPr lang="es-ES_tradnl" sz="1200" kern="1200" dirty="0" smtClean="0"/>
            <a:t>Lenguaje y Origen</a:t>
          </a:r>
          <a:endParaRPr lang="es-ES_tradnl" sz="1200" kern="1200" dirty="0"/>
        </a:p>
      </dsp:txBody>
      <dsp:txXfrm>
        <a:off x="2678" y="0"/>
        <a:ext cx="2604671" cy="332656"/>
      </dsp:txXfrm>
    </dsp:sp>
    <dsp:sp modelId="{754D48F9-252D-1E43-8B43-B929FC568361}">
      <dsp:nvSpPr>
        <dsp:cNvPr id="0" name=""/>
        <dsp:cNvSpPr/>
      </dsp:nvSpPr>
      <dsp:spPr>
        <a:xfrm>
          <a:off x="2152947" y="0"/>
          <a:ext cx="2687835" cy="332656"/>
        </a:xfrm>
        <a:prstGeom prst="chevron">
          <a:avLst/>
        </a:prstGeom>
        <a:solidFill>
          <a:srgbClr xmlns:mc="http://schemas.openxmlformats.org/markup-compatibility/2006" xmlns:a14="http://schemas.microsoft.com/office/drawing/2010/main" val="F58223" mc:Ignorabl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l" defTabSz="533400">
            <a:lnSpc>
              <a:spcPct val="90000"/>
            </a:lnSpc>
            <a:spcBef>
              <a:spcPct val="0"/>
            </a:spcBef>
            <a:spcAft>
              <a:spcPct val="35000"/>
            </a:spcAft>
          </a:pPr>
          <a:r>
            <a:rPr lang="es-ES_tradnl" sz="1200" kern="1200" dirty="0" smtClean="0"/>
            <a:t>Características básicas</a:t>
          </a:r>
          <a:endParaRPr lang="es-ES_tradnl" sz="1200" kern="1200" dirty="0"/>
        </a:p>
      </dsp:txBody>
      <dsp:txXfrm>
        <a:off x="2319275" y="0"/>
        <a:ext cx="2355179" cy="332656"/>
      </dsp:txXfrm>
    </dsp:sp>
    <dsp:sp modelId="{F787F721-4072-F548-BC26-412FC7DA21B3}">
      <dsp:nvSpPr>
        <dsp:cNvPr id="0" name=""/>
        <dsp:cNvSpPr/>
      </dsp:nvSpPr>
      <dsp:spPr>
        <a:xfrm>
          <a:off x="4303216" y="0"/>
          <a:ext cx="2687835" cy="332656"/>
        </a:xfrm>
        <a:prstGeom prst="chevron">
          <a:avLst/>
        </a:prstGeom>
        <a:solidFill>
          <a:srgbClr xmlns:mc="http://schemas.openxmlformats.org/markup-compatibility/2006" xmlns:a14="http://schemas.microsoft.com/office/drawing/2010/main" val="F58223" mc:Ignorabl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l" defTabSz="533400">
            <a:lnSpc>
              <a:spcPct val="90000"/>
            </a:lnSpc>
            <a:spcBef>
              <a:spcPct val="0"/>
            </a:spcBef>
            <a:spcAft>
              <a:spcPct val="35000"/>
            </a:spcAft>
          </a:pPr>
          <a:r>
            <a:rPr lang="es-ES_tradnl" sz="1200" kern="1200" smtClean="0"/>
            <a:t>Características avanzadas</a:t>
          </a:r>
          <a:endParaRPr lang="es-ES_tradnl" sz="1200" kern="1200" dirty="0"/>
        </a:p>
      </dsp:txBody>
      <dsp:txXfrm>
        <a:off x="4469544" y="0"/>
        <a:ext cx="2355179" cy="332656"/>
      </dsp:txXfrm>
    </dsp:sp>
    <dsp:sp modelId="{3C8EA13E-8986-3A47-A72B-2A76A0AE91C0}">
      <dsp:nvSpPr>
        <dsp:cNvPr id="0" name=""/>
        <dsp:cNvSpPr/>
      </dsp:nvSpPr>
      <dsp:spPr>
        <a:xfrm>
          <a:off x="6453485" y="0"/>
          <a:ext cx="2687835" cy="332656"/>
        </a:xfrm>
        <a:prstGeom prst="chevron">
          <a:avLst/>
        </a:prstGeom>
        <a:solidFill>
          <a:srgbClr xmlns:mc="http://schemas.openxmlformats.org/markup-compatibility/2006" xmlns:a14="http://schemas.microsoft.com/office/drawing/2010/main" val="F58223" mc:Ignorabl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l" defTabSz="533400">
            <a:lnSpc>
              <a:spcPct val="90000"/>
            </a:lnSpc>
            <a:spcBef>
              <a:spcPct val="0"/>
            </a:spcBef>
            <a:spcAft>
              <a:spcPct val="35000"/>
            </a:spcAft>
          </a:pPr>
          <a:r>
            <a:rPr lang="es-ES_tradnl" sz="1200" kern="1200" dirty="0" smtClean="0"/>
            <a:t>Integración F# plataforma imperativa</a:t>
          </a:r>
          <a:endParaRPr lang="es-ES_tradnl" sz="1200" kern="1200" dirty="0"/>
        </a:p>
      </dsp:txBody>
      <dsp:txXfrm>
        <a:off x="6619813" y="0"/>
        <a:ext cx="2355179" cy="332656"/>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06645-FB9E-E945-93D5-543C97BFC563}">
      <dsp:nvSpPr>
        <dsp:cNvPr id="0" name=""/>
        <dsp:cNvSpPr/>
      </dsp:nvSpPr>
      <dsp:spPr>
        <a:xfrm>
          <a:off x="2678" y="0"/>
          <a:ext cx="2687835" cy="332656"/>
        </a:xfrm>
        <a:prstGeom prst="homePlat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l" defTabSz="533400">
            <a:lnSpc>
              <a:spcPct val="90000"/>
            </a:lnSpc>
            <a:spcBef>
              <a:spcPct val="0"/>
            </a:spcBef>
            <a:spcAft>
              <a:spcPct val="35000"/>
            </a:spcAft>
          </a:pPr>
          <a:r>
            <a:rPr lang="es-ES_tradnl" sz="1200" kern="1200" dirty="0" smtClean="0"/>
            <a:t>Lenguaje y Origen</a:t>
          </a:r>
          <a:endParaRPr lang="es-ES_tradnl" sz="1200" kern="1200" dirty="0"/>
        </a:p>
      </dsp:txBody>
      <dsp:txXfrm>
        <a:off x="2678" y="0"/>
        <a:ext cx="2604671" cy="332656"/>
      </dsp:txXfrm>
    </dsp:sp>
    <dsp:sp modelId="{754D48F9-252D-1E43-8B43-B929FC568361}">
      <dsp:nvSpPr>
        <dsp:cNvPr id="0" name=""/>
        <dsp:cNvSpPr/>
      </dsp:nvSpPr>
      <dsp:spPr>
        <a:xfrm>
          <a:off x="2152947" y="0"/>
          <a:ext cx="2687835" cy="332656"/>
        </a:xfrm>
        <a:prstGeom prst="chevron">
          <a:avLst/>
        </a:prstGeom>
        <a:solidFill>
          <a:srgbClr xmlns:mc="http://schemas.openxmlformats.org/markup-compatibility/2006" xmlns:a14="http://schemas.microsoft.com/office/drawing/2010/main" val="F58223" mc:Ignorabl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l" defTabSz="533400">
            <a:lnSpc>
              <a:spcPct val="90000"/>
            </a:lnSpc>
            <a:spcBef>
              <a:spcPct val="0"/>
            </a:spcBef>
            <a:spcAft>
              <a:spcPct val="35000"/>
            </a:spcAft>
          </a:pPr>
          <a:r>
            <a:rPr lang="es-ES_tradnl" sz="1200" kern="1200" dirty="0" smtClean="0"/>
            <a:t>Características básicas</a:t>
          </a:r>
          <a:endParaRPr lang="es-ES_tradnl" sz="1200" kern="1200" dirty="0"/>
        </a:p>
      </dsp:txBody>
      <dsp:txXfrm>
        <a:off x="2319275" y="0"/>
        <a:ext cx="2355179" cy="332656"/>
      </dsp:txXfrm>
    </dsp:sp>
    <dsp:sp modelId="{F787F721-4072-F548-BC26-412FC7DA21B3}">
      <dsp:nvSpPr>
        <dsp:cNvPr id="0" name=""/>
        <dsp:cNvSpPr/>
      </dsp:nvSpPr>
      <dsp:spPr>
        <a:xfrm>
          <a:off x="4303216" y="0"/>
          <a:ext cx="2687835" cy="332656"/>
        </a:xfrm>
        <a:prstGeom prst="chevron">
          <a:avLst/>
        </a:prstGeom>
        <a:solidFill>
          <a:srgbClr xmlns:mc="http://schemas.openxmlformats.org/markup-compatibility/2006" xmlns:a14="http://schemas.microsoft.com/office/drawing/2010/main" val="F58223" mc:Ignorabl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l" defTabSz="533400">
            <a:lnSpc>
              <a:spcPct val="90000"/>
            </a:lnSpc>
            <a:spcBef>
              <a:spcPct val="0"/>
            </a:spcBef>
            <a:spcAft>
              <a:spcPct val="35000"/>
            </a:spcAft>
          </a:pPr>
          <a:r>
            <a:rPr lang="es-ES_tradnl" sz="1200" kern="1200" smtClean="0"/>
            <a:t>Características avanzadas</a:t>
          </a:r>
          <a:endParaRPr lang="es-ES_tradnl" sz="1200" kern="1200" dirty="0"/>
        </a:p>
      </dsp:txBody>
      <dsp:txXfrm>
        <a:off x="4469544" y="0"/>
        <a:ext cx="2355179" cy="332656"/>
      </dsp:txXfrm>
    </dsp:sp>
    <dsp:sp modelId="{3C8EA13E-8986-3A47-A72B-2A76A0AE91C0}">
      <dsp:nvSpPr>
        <dsp:cNvPr id="0" name=""/>
        <dsp:cNvSpPr/>
      </dsp:nvSpPr>
      <dsp:spPr>
        <a:xfrm>
          <a:off x="6453485" y="0"/>
          <a:ext cx="2687835" cy="332656"/>
        </a:xfrm>
        <a:prstGeom prst="chevron">
          <a:avLst/>
        </a:prstGeom>
        <a:solidFill>
          <a:srgbClr xmlns:mc="http://schemas.openxmlformats.org/markup-compatibility/2006" xmlns:a14="http://schemas.microsoft.com/office/drawing/2010/main" val="F58223" mc:Ignorabl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l" defTabSz="533400">
            <a:lnSpc>
              <a:spcPct val="90000"/>
            </a:lnSpc>
            <a:spcBef>
              <a:spcPct val="0"/>
            </a:spcBef>
            <a:spcAft>
              <a:spcPct val="35000"/>
            </a:spcAft>
          </a:pPr>
          <a:r>
            <a:rPr lang="es-ES_tradnl" sz="1200" kern="1200" dirty="0" smtClean="0"/>
            <a:t>Integración F# plataforma imperativa</a:t>
          </a:r>
          <a:endParaRPr lang="es-ES_tradnl" sz="1200" kern="1200" dirty="0"/>
        </a:p>
      </dsp:txBody>
      <dsp:txXfrm>
        <a:off x="6619813" y="0"/>
        <a:ext cx="2355179" cy="3326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9AD79-6CDE-49FA-AB76-FF0E68097DA1}">
      <dsp:nvSpPr>
        <dsp:cNvPr id="0" name=""/>
        <dsp:cNvSpPr/>
      </dsp:nvSpPr>
      <dsp:spPr>
        <a:xfrm>
          <a:off x="457199" y="0"/>
          <a:ext cx="5181600" cy="4064000"/>
        </a:xfrm>
        <a:prstGeom prst="rightArrow">
          <a:avLst/>
        </a:prstGeom>
        <a:solidFill>
          <a:schemeClr val="accent2">
            <a:tint val="40000"/>
            <a:hueOff val="0"/>
            <a:satOff val="0"/>
            <a:lumOff val="0"/>
            <a:alphaOff val="0"/>
          </a:schemeClr>
        </a:soli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dsp:spPr>
      <dsp:style>
        <a:lnRef idx="0">
          <a:scrgbClr r="0" g="0" b="0"/>
        </a:lnRef>
        <a:fillRef idx="1">
          <a:scrgbClr r="0" g="0" b="0"/>
        </a:fillRef>
        <a:effectRef idx="2">
          <a:scrgbClr r="0" g="0" b="0"/>
        </a:effectRef>
        <a:fontRef idx="minor"/>
      </dsp:style>
    </dsp:sp>
    <dsp:sp modelId="{B82F3B57-1694-46BA-9E42-1889FDE096BC}">
      <dsp:nvSpPr>
        <dsp:cNvPr id="0" name=""/>
        <dsp:cNvSpPr/>
      </dsp:nvSpPr>
      <dsp:spPr>
        <a:xfrm>
          <a:off x="646" y="1219199"/>
          <a:ext cx="1946141" cy="16256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_tradnl" sz="2600" kern="1200" dirty="0" smtClean="0"/>
            <a:t>Editor</a:t>
          </a:r>
          <a:endParaRPr lang="es-ES" sz="2600" kern="1200" dirty="0"/>
        </a:p>
      </dsp:txBody>
      <dsp:txXfrm>
        <a:off x="80001" y="1298554"/>
        <a:ext cx="1787431" cy="1466890"/>
      </dsp:txXfrm>
    </dsp:sp>
    <dsp:sp modelId="{EBC0365B-9BA3-4F3A-8826-9EEE8030CDEB}">
      <dsp:nvSpPr>
        <dsp:cNvPr id="0" name=""/>
        <dsp:cNvSpPr/>
      </dsp:nvSpPr>
      <dsp:spPr>
        <a:xfrm>
          <a:off x="2074929" y="1219199"/>
          <a:ext cx="1946141" cy="1625600"/>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_tradnl" sz="2600" kern="1200" dirty="0" smtClean="0"/>
            <a:t>Compilador</a:t>
          </a:r>
          <a:endParaRPr lang="es-ES" sz="2600" kern="1200" dirty="0"/>
        </a:p>
      </dsp:txBody>
      <dsp:txXfrm>
        <a:off x="2154284" y="1298554"/>
        <a:ext cx="1787431" cy="1466890"/>
      </dsp:txXfrm>
    </dsp:sp>
    <dsp:sp modelId="{70BB7189-2B53-4FF7-A48C-A740A47D9F7E}">
      <dsp:nvSpPr>
        <dsp:cNvPr id="0" name=""/>
        <dsp:cNvSpPr/>
      </dsp:nvSpPr>
      <dsp:spPr>
        <a:xfrm>
          <a:off x="4149211" y="1219199"/>
          <a:ext cx="1946141" cy="162560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_tradnl" sz="2600" kern="1200" dirty="0" smtClean="0"/>
            <a:t>Plataforma</a:t>
          </a:r>
          <a:endParaRPr lang="es-ES" sz="2600" kern="1200" dirty="0"/>
        </a:p>
      </dsp:txBody>
      <dsp:txXfrm>
        <a:off x="4228566" y="1298554"/>
        <a:ext cx="1787431"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MIX10</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15CF95-16C8-45DD-AA24-2C13636FF5F4}" type="datetimeFigureOut">
              <a:rPr lang="en-US" smtClean="0"/>
              <a:pPr/>
              <a:t>4/20/2010</a:t>
            </a:fld>
            <a:endParaRPr lang="en-US"/>
          </a:p>
        </p:txBody>
      </p:sp>
      <p:sp>
        <p:nvSpPr>
          <p:cNvPr id="4" name="Footer Placeholder 3"/>
          <p:cNvSpPr>
            <a:spLocks noGrp="1"/>
          </p:cNvSpPr>
          <p:nvPr>
            <p:ph type="ftr" sz="quarter" idx="2"/>
          </p:nvPr>
        </p:nvSpPr>
        <p:spPr>
          <a:xfrm>
            <a:off x="0" y="8685213"/>
            <a:ext cx="6324600" cy="457200"/>
          </a:xfrm>
          <a:prstGeom prst="rect">
            <a:avLst/>
          </a:prstGeom>
        </p:spPr>
        <p:txBody>
          <a:bodyPr vert="horz" lIns="91440" tIns="45720" rIns="91440" bIns="45720" rtlCol="0" anchor="b"/>
          <a:lstStyle>
            <a:lvl1pPr algn="l">
              <a:defRPr sz="1200"/>
            </a:lvl1pPr>
          </a:lstStyle>
          <a:p>
            <a:r>
              <a:rPr lang="en-US" sz="500" dirty="0"/>
              <a:t>© 2010 Microsoft Corporation. All rights reserved. Microsoft, Windows, Windows Vista and other product names are or may be registered trademarks and/or trademarks in the U.S. and/or other countries.</a:t>
            </a:r>
          </a:p>
          <a:p>
            <a:r>
              <a:rPr lang="en-US" sz="500" dirty="0"/>
              <a:t>The information herein is for informational purposes only and represents the current view of Microsoft Corporation as of the date of this presentation.  Because Microsoft must respond to changing market conditions, </a:t>
            </a:r>
            <a:br>
              <a:rPr lang="en-US" sz="500" dirty="0"/>
            </a:br>
            <a:r>
              <a:rPr lang="en-US" sz="500" dirty="0"/>
              <a:t>it should not be interpreted to be a commitment on the part of Microsoft, and Microsoft cannot guarantee the accuracy of any information provided after the date of this presentation.  </a:t>
            </a:r>
            <a:br>
              <a:rPr lang="en-US" sz="500" dirty="0"/>
            </a:br>
            <a:r>
              <a:rPr lang="en-US" sz="500" dirty="0"/>
              <a:t>MICROSOFT MAKES NO WARRANTIES, EXPRESS, IMPLIED OR STATUTORY, AS TO THE INFORMATION IN THIS PRESENTATION.</a:t>
            </a:r>
          </a:p>
          <a:p>
            <a:endParaRPr lang="en-US" sz="50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59BFC-EA65-4968-A477-76E3357C0B9F}" type="slidenum">
              <a:rPr lang="en-US" smtClean="0"/>
              <a:pPr/>
              <a:t>‹#›</a:t>
            </a:fld>
            <a:endParaRPr lang="en-US"/>
          </a:p>
        </p:txBody>
      </p:sp>
    </p:spTree>
    <p:extLst>
      <p:ext uri="{BB962C8B-B14F-4D97-AF65-F5344CB8AC3E}">
        <p14:creationId xmlns:p14="http://schemas.microsoft.com/office/powerpoint/2010/main" val="1681954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MIX10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4E7F9D-E342-48C5-8D30-937CDC9E8B41}" type="datetimeFigureOut">
              <a:rPr lang="en-US" smtClean="0"/>
              <a:pPr/>
              <a:t>4/20/2010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vl1pPr>
          </a:lstStyle>
          <a:p>
            <a:r>
              <a:rPr lang="en-US" smtClean="0"/>
              <a:t>© 2010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a:t>
            </a:r>
            <a:br>
              <a:rPr lang="en-US" smtClean="0"/>
            </a:br>
            <a:r>
              <a:rPr lang="en-US" smtClean="0"/>
              <a:t>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3F6E-5608-4AD6-A098-86F5E01C7749}" type="slidenum">
              <a:rPr lang="en-US" smtClean="0"/>
              <a:pPr/>
              <a:t>‹#›</a:t>
            </a:fld>
            <a:endParaRPr lang="en-US"/>
          </a:p>
        </p:txBody>
      </p:sp>
    </p:spTree>
    <p:extLst>
      <p:ext uri="{BB962C8B-B14F-4D97-AF65-F5344CB8AC3E}">
        <p14:creationId xmlns:p14="http://schemas.microsoft.com/office/powerpoint/2010/main" val="3603468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1</a:t>
            </a:fld>
            <a:endParaRPr lang="en-US"/>
          </a:p>
        </p:txBody>
      </p:sp>
    </p:spTree>
    <p:extLst>
      <p:ext uri="{BB962C8B-B14F-4D97-AF65-F5344CB8AC3E}">
        <p14:creationId xmlns:p14="http://schemas.microsoft.com/office/powerpoint/2010/main" val="2352156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10</a:t>
            </a:fld>
            <a:endParaRPr lang="en-US"/>
          </a:p>
        </p:txBody>
      </p:sp>
    </p:spTree>
    <p:extLst>
      <p:ext uri="{BB962C8B-B14F-4D97-AF65-F5344CB8AC3E}">
        <p14:creationId xmlns:p14="http://schemas.microsoft.com/office/powerpoint/2010/main" val="2573931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11</a:t>
            </a:fld>
            <a:endParaRPr lang="en-US"/>
          </a:p>
        </p:txBody>
      </p:sp>
    </p:spTree>
    <p:extLst>
      <p:ext uri="{BB962C8B-B14F-4D97-AF65-F5344CB8AC3E}">
        <p14:creationId xmlns:p14="http://schemas.microsoft.com/office/powerpoint/2010/main" val="15694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12</a:t>
            </a:fld>
            <a:endParaRPr lang="en-US"/>
          </a:p>
        </p:txBody>
      </p:sp>
    </p:spTree>
    <p:extLst>
      <p:ext uri="{BB962C8B-B14F-4D97-AF65-F5344CB8AC3E}">
        <p14:creationId xmlns:p14="http://schemas.microsoft.com/office/powerpoint/2010/main" val="1145478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13</a:t>
            </a:fld>
            <a:endParaRPr lang="en-US"/>
          </a:p>
        </p:txBody>
      </p:sp>
    </p:spTree>
    <p:extLst>
      <p:ext uri="{BB962C8B-B14F-4D97-AF65-F5344CB8AC3E}">
        <p14:creationId xmlns:p14="http://schemas.microsoft.com/office/powerpoint/2010/main" val="3198479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14</a:t>
            </a:fld>
            <a:endParaRPr lang="en-US"/>
          </a:p>
        </p:txBody>
      </p:sp>
    </p:spTree>
    <p:extLst>
      <p:ext uri="{BB962C8B-B14F-4D97-AF65-F5344CB8AC3E}">
        <p14:creationId xmlns:p14="http://schemas.microsoft.com/office/powerpoint/2010/main" val="2708118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15</a:t>
            </a:fld>
            <a:endParaRPr lang="en-US"/>
          </a:p>
        </p:txBody>
      </p:sp>
    </p:spTree>
    <p:extLst>
      <p:ext uri="{BB962C8B-B14F-4D97-AF65-F5344CB8AC3E}">
        <p14:creationId xmlns:p14="http://schemas.microsoft.com/office/powerpoint/2010/main" val="3171309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16</a:t>
            </a:fld>
            <a:endParaRPr lang="en-US"/>
          </a:p>
        </p:txBody>
      </p:sp>
    </p:spTree>
    <p:extLst>
      <p:ext uri="{BB962C8B-B14F-4D97-AF65-F5344CB8AC3E}">
        <p14:creationId xmlns:p14="http://schemas.microsoft.com/office/powerpoint/2010/main" val="1681002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17</a:t>
            </a:fld>
            <a:endParaRPr lang="en-US"/>
          </a:p>
        </p:txBody>
      </p:sp>
    </p:spTree>
    <p:extLst>
      <p:ext uri="{BB962C8B-B14F-4D97-AF65-F5344CB8AC3E}">
        <p14:creationId xmlns:p14="http://schemas.microsoft.com/office/powerpoint/2010/main" val="1379158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18</a:t>
            </a:fld>
            <a:endParaRPr lang="en-US"/>
          </a:p>
        </p:txBody>
      </p:sp>
    </p:spTree>
    <p:extLst>
      <p:ext uri="{BB962C8B-B14F-4D97-AF65-F5344CB8AC3E}">
        <p14:creationId xmlns:p14="http://schemas.microsoft.com/office/powerpoint/2010/main" val="3449079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19</a:t>
            </a:fld>
            <a:endParaRPr lang="en-US"/>
          </a:p>
        </p:txBody>
      </p:sp>
    </p:spTree>
    <p:extLst>
      <p:ext uri="{BB962C8B-B14F-4D97-AF65-F5344CB8AC3E}">
        <p14:creationId xmlns:p14="http://schemas.microsoft.com/office/powerpoint/2010/main" val="190265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2</a:t>
            </a:fld>
            <a:endParaRPr lang="en-US"/>
          </a:p>
        </p:txBody>
      </p:sp>
    </p:spTree>
    <p:extLst>
      <p:ext uri="{BB962C8B-B14F-4D97-AF65-F5344CB8AC3E}">
        <p14:creationId xmlns:p14="http://schemas.microsoft.com/office/powerpoint/2010/main" val="275398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20</a:t>
            </a:fld>
            <a:endParaRPr lang="en-US"/>
          </a:p>
        </p:txBody>
      </p:sp>
    </p:spTree>
    <p:extLst>
      <p:ext uri="{BB962C8B-B14F-4D97-AF65-F5344CB8AC3E}">
        <p14:creationId xmlns:p14="http://schemas.microsoft.com/office/powerpoint/2010/main" val="103049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21</a:t>
            </a:fld>
            <a:endParaRPr lang="en-US"/>
          </a:p>
        </p:txBody>
      </p:sp>
    </p:spTree>
    <p:extLst>
      <p:ext uri="{BB962C8B-B14F-4D97-AF65-F5344CB8AC3E}">
        <p14:creationId xmlns:p14="http://schemas.microsoft.com/office/powerpoint/2010/main" val="556272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22</a:t>
            </a:fld>
            <a:endParaRPr lang="en-US"/>
          </a:p>
        </p:txBody>
      </p:sp>
    </p:spTree>
    <p:extLst>
      <p:ext uri="{BB962C8B-B14F-4D97-AF65-F5344CB8AC3E}">
        <p14:creationId xmlns:p14="http://schemas.microsoft.com/office/powerpoint/2010/main" val="2355856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23</a:t>
            </a:fld>
            <a:endParaRPr lang="en-US"/>
          </a:p>
        </p:txBody>
      </p:sp>
    </p:spTree>
    <p:extLst>
      <p:ext uri="{BB962C8B-B14F-4D97-AF65-F5344CB8AC3E}">
        <p14:creationId xmlns:p14="http://schemas.microsoft.com/office/powerpoint/2010/main" val="840479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24</a:t>
            </a:fld>
            <a:endParaRPr lang="en-US"/>
          </a:p>
        </p:txBody>
      </p:sp>
    </p:spTree>
    <p:extLst>
      <p:ext uri="{BB962C8B-B14F-4D97-AF65-F5344CB8AC3E}">
        <p14:creationId xmlns:p14="http://schemas.microsoft.com/office/powerpoint/2010/main" val="3248209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25</a:t>
            </a:fld>
            <a:endParaRPr lang="en-US"/>
          </a:p>
        </p:txBody>
      </p:sp>
    </p:spTree>
    <p:extLst>
      <p:ext uri="{BB962C8B-B14F-4D97-AF65-F5344CB8AC3E}">
        <p14:creationId xmlns:p14="http://schemas.microsoft.com/office/powerpoint/2010/main" val="3226366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26</a:t>
            </a:fld>
            <a:endParaRPr lang="en-US"/>
          </a:p>
        </p:txBody>
      </p:sp>
    </p:spTree>
    <p:extLst>
      <p:ext uri="{BB962C8B-B14F-4D97-AF65-F5344CB8AC3E}">
        <p14:creationId xmlns:p14="http://schemas.microsoft.com/office/powerpoint/2010/main" val="429340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805644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975813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975813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464066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921919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921919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36418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024541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24541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156953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46108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203185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2110142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14829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4</a:t>
            </a:fld>
            <a:endParaRPr lang="en-US"/>
          </a:p>
        </p:txBody>
      </p:sp>
    </p:spTree>
    <p:extLst>
      <p:ext uri="{BB962C8B-B14F-4D97-AF65-F5344CB8AC3E}">
        <p14:creationId xmlns:p14="http://schemas.microsoft.com/office/powerpoint/2010/main" val="1398297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731603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731603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888524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2048159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2048159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2048159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653877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852706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4429395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442939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5</a:t>
            </a:fld>
            <a:endParaRPr lang="en-US"/>
          </a:p>
        </p:txBody>
      </p:sp>
    </p:spTree>
    <p:extLst>
      <p:ext uri="{BB962C8B-B14F-4D97-AF65-F5344CB8AC3E}">
        <p14:creationId xmlns:p14="http://schemas.microsoft.com/office/powerpoint/2010/main" val="20396579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0791810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1125619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889841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7183786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7183786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1822172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1822172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58</a:t>
            </a:fld>
            <a:endParaRPr lang="en-US"/>
          </a:p>
        </p:txBody>
      </p:sp>
    </p:spTree>
    <p:extLst>
      <p:ext uri="{BB962C8B-B14F-4D97-AF65-F5344CB8AC3E}">
        <p14:creationId xmlns:p14="http://schemas.microsoft.com/office/powerpoint/2010/main" val="10786420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59</a:t>
            </a:fld>
            <a:endParaRPr lang="en-US"/>
          </a:p>
        </p:txBody>
      </p:sp>
    </p:spTree>
    <p:extLst>
      <p:ext uri="{BB962C8B-B14F-4D97-AF65-F5344CB8AC3E}">
        <p14:creationId xmlns:p14="http://schemas.microsoft.com/office/powerpoint/2010/main" val="27682173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60</a:t>
            </a:fld>
            <a:endParaRPr lang="en-US"/>
          </a:p>
        </p:txBody>
      </p:sp>
    </p:spTree>
    <p:extLst>
      <p:ext uri="{BB962C8B-B14F-4D97-AF65-F5344CB8AC3E}">
        <p14:creationId xmlns:p14="http://schemas.microsoft.com/office/powerpoint/2010/main" val="107730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6</a:t>
            </a:fld>
            <a:endParaRPr lang="en-US"/>
          </a:p>
        </p:txBody>
      </p:sp>
    </p:spTree>
    <p:extLst>
      <p:ext uri="{BB962C8B-B14F-4D97-AF65-F5344CB8AC3E}">
        <p14:creationId xmlns:p14="http://schemas.microsoft.com/office/powerpoint/2010/main" val="15479412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61</a:t>
            </a:fld>
            <a:endParaRPr lang="en-US"/>
          </a:p>
        </p:txBody>
      </p:sp>
    </p:spTree>
    <p:extLst>
      <p:ext uri="{BB962C8B-B14F-4D97-AF65-F5344CB8AC3E}">
        <p14:creationId xmlns:p14="http://schemas.microsoft.com/office/powerpoint/2010/main" val="18223099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62</a:t>
            </a:fld>
            <a:endParaRPr lang="en-US"/>
          </a:p>
        </p:txBody>
      </p:sp>
    </p:spTree>
    <p:extLst>
      <p:ext uri="{BB962C8B-B14F-4D97-AF65-F5344CB8AC3E}">
        <p14:creationId xmlns:p14="http://schemas.microsoft.com/office/powerpoint/2010/main" val="3350845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63</a:t>
            </a:fld>
            <a:endParaRPr lang="en-US"/>
          </a:p>
        </p:txBody>
      </p:sp>
    </p:spTree>
    <p:extLst>
      <p:ext uri="{BB962C8B-B14F-4D97-AF65-F5344CB8AC3E}">
        <p14:creationId xmlns:p14="http://schemas.microsoft.com/office/powerpoint/2010/main" val="28828930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64</a:t>
            </a:fld>
            <a:endParaRPr lang="en-US"/>
          </a:p>
        </p:txBody>
      </p:sp>
    </p:spTree>
    <p:extLst>
      <p:ext uri="{BB962C8B-B14F-4D97-AF65-F5344CB8AC3E}">
        <p14:creationId xmlns:p14="http://schemas.microsoft.com/office/powerpoint/2010/main" val="42382985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65</a:t>
            </a:fld>
            <a:endParaRPr lang="en-US"/>
          </a:p>
        </p:txBody>
      </p:sp>
    </p:spTree>
    <p:extLst>
      <p:ext uri="{BB962C8B-B14F-4D97-AF65-F5344CB8AC3E}">
        <p14:creationId xmlns:p14="http://schemas.microsoft.com/office/powerpoint/2010/main" val="36959700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66</a:t>
            </a:fld>
            <a:endParaRPr lang="en-US"/>
          </a:p>
        </p:txBody>
      </p:sp>
    </p:spTree>
    <p:extLst>
      <p:ext uri="{BB962C8B-B14F-4D97-AF65-F5344CB8AC3E}">
        <p14:creationId xmlns:p14="http://schemas.microsoft.com/office/powerpoint/2010/main" val="25836723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67</a:t>
            </a:fld>
            <a:endParaRPr lang="en-US"/>
          </a:p>
        </p:txBody>
      </p:sp>
    </p:spTree>
    <p:extLst>
      <p:ext uri="{BB962C8B-B14F-4D97-AF65-F5344CB8AC3E}">
        <p14:creationId xmlns:p14="http://schemas.microsoft.com/office/powerpoint/2010/main" val="2194347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68</a:t>
            </a:fld>
            <a:endParaRPr lang="en-US"/>
          </a:p>
        </p:txBody>
      </p:sp>
    </p:spTree>
    <p:extLst>
      <p:ext uri="{BB962C8B-B14F-4D97-AF65-F5344CB8AC3E}">
        <p14:creationId xmlns:p14="http://schemas.microsoft.com/office/powerpoint/2010/main" val="8555650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69</a:t>
            </a:fld>
            <a:endParaRPr lang="en-US"/>
          </a:p>
        </p:txBody>
      </p:sp>
    </p:spTree>
    <p:extLst>
      <p:ext uri="{BB962C8B-B14F-4D97-AF65-F5344CB8AC3E}">
        <p14:creationId xmlns:p14="http://schemas.microsoft.com/office/powerpoint/2010/main" val="24535497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70</a:t>
            </a:fld>
            <a:endParaRPr lang="en-US"/>
          </a:p>
        </p:txBody>
      </p:sp>
    </p:spTree>
    <p:extLst>
      <p:ext uri="{BB962C8B-B14F-4D97-AF65-F5344CB8AC3E}">
        <p14:creationId xmlns:p14="http://schemas.microsoft.com/office/powerpoint/2010/main" val="2387823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7</a:t>
            </a:fld>
            <a:endParaRPr lang="en-US"/>
          </a:p>
        </p:txBody>
      </p:sp>
    </p:spTree>
    <p:extLst>
      <p:ext uri="{BB962C8B-B14F-4D97-AF65-F5344CB8AC3E}">
        <p14:creationId xmlns:p14="http://schemas.microsoft.com/office/powerpoint/2010/main" val="32429961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71</a:t>
            </a:fld>
            <a:endParaRPr lang="en-US"/>
          </a:p>
        </p:txBody>
      </p:sp>
    </p:spTree>
    <p:extLst>
      <p:ext uri="{BB962C8B-B14F-4D97-AF65-F5344CB8AC3E}">
        <p14:creationId xmlns:p14="http://schemas.microsoft.com/office/powerpoint/2010/main" val="5179371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72</a:t>
            </a:fld>
            <a:endParaRPr lang="en-US"/>
          </a:p>
        </p:txBody>
      </p:sp>
    </p:spTree>
    <p:extLst>
      <p:ext uri="{BB962C8B-B14F-4D97-AF65-F5344CB8AC3E}">
        <p14:creationId xmlns:p14="http://schemas.microsoft.com/office/powerpoint/2010/main" val="24071145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73</a:t>
            </a:fld>
            <a:endParaRPr lang="en-US"/>
          </a:p>
        </p:txBody>
      </p:sp>
    </p:spTree>
    <p:extLst>
      <p:ext uri="{BB962C8B-B14F-4D97-AF65-F5344CB8AC3E}">
        <p14:creationId xmlns:p14="http://schemas.microsoft.com/office/powerpoint/2010/main" val="7431487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74</a:t>
            </a:fld>
            <a:endParaRPr lang="en-US"/>
          </a:p>
        </p:txBody>
      </p:sp>
    </p:spTree>
    <p:extLst>
      <p:ext uri="{BB962C8B-B14F-4D97-AF65-F5344CB8AC3E}">
        <p14:creationId xmlns:p14="http://schemas.microsoft.com/office/powerpoint/2010/main" val="13597428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75</a:t>
            </a:fld>
            <a:endParaRPr lang="en-US"/>
          </a:p>
        </p:txBody>
      </p:sp>
    </p:spTree>
    <p:extLst>
      <p:ext uri="{BB962C8B-B14F-4D97-AF65-F5344CB8AC3E}">
        <p14:creationId xmlns:p14="http://schemas.microsoft.com/office/powerpoint/2010/main" val="7520449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76</a:t>
            </a:fld>
            <a:endParaRPr lang="en-US"/>
          </a:p>
        </p:txBody>
      </p:sp>
    </p:spTree>
    <p:extLst>
      <p:ext uri="{BB962C8B-B14F-4D97-AF65-F5344CB8AC3E}">
        <p14:creationId xmlns:p14="http://schemas.microsoft.com/office/powerpoint/2010/main" val="656761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77</a:t>
            </a:fld>
            <a:endParaRPr lang="en-US"/>
          </a:p>
        </p:txBody>
      </p:sp>
    </p:spTree>
    <p:extLst>
      <p:ext uri="{BB962C8B-B14F-4D97-AF65-F5344CB8AC3E}">
        <p14:creationId xmlns:p14="http://schemas.microsoft.com/office/powerpoint/2010/main" val="26047933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78</a:t>
            </a:fld>
            <a:endParaRPr lang="en-US"/>
          </a:p>
        </p:txBody>
      </p:sp>
    </p:spTree>
    <p:extLst>
      <p:ext uri="{BB962C8B-B14F-4D97-AF65-F5344CB8AC3E}">
        <p14:creationId xmlns:p14="http://schemas.microsoft.com/office/powerpoint/2010/main" val="13187068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79</a:t>
            </a:fld>
            <a:endParaRPr lang="en-US"/>
          </a:p>
        </p:txBody>
      </p:sp>
    </p:spTree>
    <p:extLst>
      <p:ext uri="{BB962C8B-B14F-4D97-AF65-F5344CB8AC3E}">
        <p14:creationId xmlns:p14="http://schemas.microsoft.com/office/powerpoint/2010/main" val="10251699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80</a:t>
            </a:fld>
            <a:endParaRPr lang="en-US"/>
          </a:p>
        </p:txBody>
      </p:sp>
    </p:spTree>
    <p:extLst>
      <p:ext uri="{BB962C8B-B14F-4D97-AF65-F5344CB8AC3E}">
        <p14:creationId xmlns:p14="http://schemas.microsoft.com/office/powerpoint/2010/main" val="1025169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pPr/>
              <a:t>8</a:t>
            </a:fld>
            <a:endParaRPr lang="en-US"/>
          </a:p>
        </p:txBody>
      </p:sp>
    </p:spTree>
    <p:extLst>
      <p:ext uri="{BB962C8B-B14F-4D97-AF65-F5344CB8AC3E}">
        <p14:creationId xmlns:p14="http://schemas.microsoft.com/office/powerpoint/2010/main" val="873081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58803F6E-5608-4AD6-A098-86F5E01C774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0155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bg2">
                    <a:lumMod val="2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F6F92C12-EA51-4304-950B-7CF497D7078E}" type="datetime1">
              <a:rPr lang="en-US" smtClean="0"/>
              <a:t>4/20/2010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06478-99B0-4A25-BC44-E647138C65FD}" type="slidenum">
              <a:rPr lang="en-US" smtClean="0"/>
              <a:pPr/>
              <a:t>‹#›</a:t>
            </a:fld>
            <a:endParaRPr lang="en-US"/>
          </a:p>
        </p:txBody>
      </p:sp>
    </p:spTree>
    <p:extLst>
      <p:ext uri="{BB962C8B-B14F-4D97-AF65-F5344CB8AC3E}">
        <p14:creationId xmlns:p14="http://schemas.microsoft.com/office/powerpoint/2010/main" val="2906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B36CC99-C535-4C0A-AE48-F51C957CE639}" type="datetime1">
              <a:rPr lang="en-US" smtClean="0"/>
              <a:t>4/20/2010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06478-99B0-4A25-BC44-E647138C65FD}" type="slidenum">
              <a:rPr lang="en-US" smtClean="0"/>
              <a:pPr/>
              <a:t>‹#›</a:t>
            </a:fld>
            <a:endParaRPr lang="en-US"/>
          </a:p>
        </p:txBody>
      </p:sp>
    </p:spTree>
    <p:extLst>
      <p:ext uri="{BB962C8B-B14F-4D97-AF65-F5344CB8AC3E}">
        <p14:creationId xmlns:p14="http://schemas.microsoft.com/office/powerpoint/2010/main" val="167393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186F63A-AE67-4EE8-A7BF-A9ADECB4E64A}" type="datetime1">
              <a:rPr lang="en-US" smtClean="0"/>
              <a:t>4/20/2010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06478-99B0-4A25-BC44-E647138C65FD}" type="slidenum">
              <a:rPr lang="en-US" smtClean="0"/>
              <a:pPr/>
              <a:t>‹#›</a:t>
            </a:fld>
            <a:endParaRPr lang="en-US"/>
          </a:p>
        </p:txBody>
      </p:sp>
    </p:spTree>
    <p:extLst>
      <p:ext uri="{BB962C8B-B14F-4D97-AF65-F5344CB8AC3E}">
        <p14:creationId xmlns:p14="http://schemas.microsoft.com/office/powerpoint/2010/main" val="1596081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Freeform 9"/>
          <p:cNvSpPr>
            <a:spLocks/>
          </p:cNvSpPr>
          <p:nvPr userDrawn="1"/>
        </p:nvSpPr>
        <p:spPr bwMode="auto">
          <a:xfrm flipH="1" flipV="1">
            <a:off x="-1143000" y="5029200"/>
            <a:ext cx="10287000" cy="1828800"/>
          </a:xfrm>
          <a:custGeom>
            <a:avLst/>
            <a:gdLst/>
            <a:ahLst/>
            <a:cxnLst>
              <a:cxn ang="0">
                <a:pos x="30" y="0"/>
              </a:cxn>
              <a:cxn ang="0">
                <a:pos x="406" y="0"/>
              </a:cxn>
              <a:cxn ang="0">
                <a:pos x="438" y="30"/>
              </a:cxn>
              <a:cxn ang="0">
                <a:pos x="438" y="103"/>
              </a:cxn>
              <a:cxn ang="0">
                <a:pos x="0" y="261"/>
              </a:cxn>
              <a:cxn ang="0">
                <a:pos x="0" y="30"/>
              </a:cxn>
              <a:cxn ang="0">
                <a:pos x="30" y="0"/>
              </a:cxn>
            </a:cxnLst>
            <a:rect l="0" t="0" r="r" b="b"/>
            <a:pathLst>
              <a:path w="438" h="261">
                <a:moveTo>
                  <a:pt x="30" y="0"/>
                </a:moveTo>
                <a:cubicBezTo>
                  <a:pt x="30" y="0"/>
                  <a:pt x="406" y="0"/>
                  <a:pt x="406" y="0"/>
                </a:cubicBezTo>
                <a:cubicBezTo>
                  <a:pt x="423" y="0"/>
                  <a:pt x="438" y="13"/>
                  <a:pt x="438" y="30"/>
                </a:cubicBezTo>
                <a:cubicBezTo>
                  <a:pt x="438" y="30"/>
                  <a:pt x="438" y="103"/>
                  <a:pt x="438" y="103"/>
                </a:cubicBezTo>
                <a:cubicBezTo>
                  <a:pt x="237" y="124"/>
                  <a:pt x="73" y="184"/>
                  <a:pt x="0" y="261"/>
                </a:cubicBezTo>
                <a:cubicBezTo>
                  <a:pt x="0" y="261"/>
                  <a:pt x="0" y="30"/>
                  <a:pt x="0" y="30"/>
                </a:cubicBezTo>
                <a:cubicBezTo>
                  <a:pt x="0" y="13"/>
                  <a:pt x="13" y="0"/>
                  <a:pt x="30" y="0"/>
                </a:cubicBezTo>
                <a:close/>
              </a:path>
            </a:pathLst>
          </a:custGeom>
          <a:gradFill flip="none" rotWithShape="1">
            <a:gsLst>
              <a:gs pos="0">
                <a:srgbClr xmlns:mc="http://schemas.openxmlformats.org/markup-compatibility/2006" xmlns:a14="http://schemas.microsoft.com/office/drawing/2010/main" val="FFFFFF" mc:Ignorable="">
                  <a:alpha val="22000"/>
                </a:srgbClr>
              </a:gs>
              <a:gs pos="95000">
                <a:srgbClr xmlns:mc="http://schemas.openxmlformats.org/markup-compatibility/2006" xmlns:a14="http://schemas.microsoft.com/office/drawing/2010/main" val="FFFFFF" mc:Ignorable="">
                  <a:alpha val="0"/>
                </a:srgbClr>
              </a:gs>
            </a:gsLst>
            <a:path path="circle">
              <a:fillToRect l="50000" t="50000" r="50000" b="50000"/>
            </a:path>
            <a:tileRect/>
          </a:gradFill>
          <a:ln w="9525">
            <a:noFill/>
            <a:round/>
            <a:headEnd/>
            <a:tailEnd/>
          </a:ln>
          <a:effectLst>
            <a:outerShdw blurRad="50800" dist="38100" dir="16200000" rotWithShape="0">
              <a:schemeClr val="tx1">
                <a:alpha val="40000"/>
              </a:schemeClr>
            </a:outerShdw>
          </a:effectLst>
        </p:spPr>
        <p:txBody>
          <a:bodyPr vert="horz" wrap="square" lIns="91440" tIns="45720" rIns="91440" bIns="45720" numCol="1" anchor="t" anchorCtr="0" compatLnSpc="1">
            <a:prstTxWarp prst="textNoShape">
              <a:avLst/>
            </a:prstTxWarp>
          </a:bodyPr>
          <a:lstStyle/>
          <a:p>
            <a:pPr defTabSz="914363"/>
            <a:endParaRPr lang="en-US">
              <a:solidFill>
                <a:srgbClr xmlns:mc="http://schemas.openxmlformats.org/markup-compatibility/2006" xmlns:a14="http://schemas.microsoft.com/office/drawing/2010/main" val="FFFFFF" mc:Ignorable=""/>
              </a:solidFill>
            </a:endParaRPr>
          </a:p>
        </p:txBody>
      </p:sp>
    </p:spTree>
    <p:extLst>
      <p:ext uri="{BB962C8B-B14F-4D97-AF65-F5344CB8AC3E}">
        <p14:creationId xmlns:p14="http://schemas.microsoft.com/office/powerpoint/2010/main" val="35450837"/>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9436" y="838201"/>
            <a:ext cx="7683913" cy="1523497"/>
          </a:xfrm>
        </p:spPr>
        <p:txBody>
          <a:bodyPr>
            <a:noAutofit/>
          </a:bodyPr>
          <a:lstStyle>
            <a:lvl1pPr>
              <a:lnSpc>
                <a:spcPct val="90000"/>
              </a:lnSpc>
              <a:defRPr sz="5400">
                <a:effectLst>
                  <a:outerShdw blurRad="38100" dist="12700" dir="2700000" algn="tl">
                    <a:schemeClr val="bg1">
                      <a:lumMod val="50000"/>
                      <a:lumOff val="50000"/>
                      <a:alpha val="32000"/>
                    </a:scheme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89436" y="4343401"/>
            <a:ext cx="7683914" cy="46325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effectLst>
                  <a:outerShdw blurRad="38100" dist="12700" dir="2700000" algn="tl">
                    <a:schemeClr val="bg1">
                      <a:lumMod val="50000"/>
                      <a:lumOff val="50000"/>
                      <a:alpha val="31000"/>
                    </a:scheme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7"/>
          <p:cNvPicPr>
            <a:picLocks noChangeAspect="1" noChangeArrowheads="1"/>
          </p:cNvPicPr>
          <p:nvPr userDrawn="1"/>
        </p:nvPicPr>
        <p:blipFill>
          <a:blip r:embed="rId2" cstate="print"/>
          <a:srcRect/>
          <a:stretch>
            <a:fillRect/>
          </a:stretch>
        </p:blipFill>
        <p:spPr bwMode="invGray">
          <a:xfrm>
            <a:off x="8116223" y="6240510"/>
            <a:ext cx="823174" cy="388890"/>
          </a:xfrm>
          <a:prstGeom prst="rect">
            <a:avLst/>
          </a:prstGeom>
          <a:noFill/>
          <a:ln w="9525">
            <a:noFill/>
            <a:miter lim="800000"/>
            <a:headEnd/>
            <a:tailEnd/>
          </a:ln>
          <a:effectLst/>
        </p:spPr>
      </p:pic>
    </p:spTree>
    <p:extLst>
      <p:ext uri="{BB962C8B-B14F-4D97-AF65-F5344CB8AC3E}">
        <p14:creationId xmlns:p14="http://schemas.microsoft.com/office/powerpoint/2010/main" val="2681777066"/>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389436" y="1905000"/>
            <a:ext cx="6994362"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89437" y="4344990"/>
            <a:ext cx="6994363"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89436" y="228600"/>
            <a:ext cx="7683914"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6600" b="0" i="0" u="none" strike="noStrike" kern="1200" cap="none" spc="-642" normalizeH="0" baseline="0" noProof="0" dirty="0" smtClean="0">
                <a:ln w="11430"/>
                <a:gradFill>
                  <a:gsLst>
                    <a:gs pos="0">
                      <a:schemeClr val="tx1">
                        <a:alpha val="43000"/>
                      </a:schemeClr>
                    </a:gs>
                    <a:gs pos="88000">
                      <a:schemeClr val="tx1"/>
                    </a:gs>
                  </a:gsLst>
                  <a:lin ang="5400000"/>
                </a:gradFill>
                <a:effectLst/>
                <a:uLnTx/>
                <a:uFillTx/>
                <a:latin typeface="Segoe UI" pitchFamily="34" charset="0"/>
                <a:ea typeface="+mn-ea"/>
                <a:cs typeface="Segoe UI" pitchFamily="34" charset="0"/>
              </a:defRPr>
            </a:lvl1pPr>
          </a:lstStyle>
          <a:p>
            <a:pPr marL="0" lvl="0" indent="0" algn="l" defTabSz="914363" rtl="0" eaLnBrk="1" latinLnBrk="0" hangingPunct="1">
              <a:lnSpc>
                <a:spcPct val="90000"/>
              </a:lnSpc>
              <a:spcBef>
                <a:spcPct val="20000"/>
              </a:spcBef>
              <a:buFont typeface="Arial" pitchFamily="34" charset="0"/>
              <a:buNone/>
            </a:pPr>
            <a:r>
              <a:rPr lang="en-US" dirty="0" smtClean="0"/>
              <a:t>CLICK TO…</a:t>
            </a:r>
          </a:p>
        </p:txBody>
      </p:sp>
    </p:spTree>
    <p:extLst>
      <p:ext uri="{BB962C8B-B14F-4D97-AF65-F5344CB8AC3E}">
        <p14:creationId xmlns:p14="http://schemas.microsoft.com/office/powerpoint/2010/main" val="3308132536"/>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2904380"/>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8474352"/>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0165538"/>
      </p:ext>
    </p:extLst>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33600"/>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1"/>
            <a:ext cx="4115872"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9743366"/>
      </p:ext>
    </p:extLst>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8839595"/>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7086600" cy="1219200"/>
          </a:xfrm>
        </p:spPr>
        <p:txBody>
          <a:bodyPr anchor="ctr"/>
          <a:lstStyle>
            <a:lvl1pPr algn="r">
              <a:defRPr>
                <a:solidFill>
                  <a:schemeClr val="bg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5769472-C45B-4926-A93B-C270FA90F8DA}" type="datetime1">
              <a:rPr lang="en-US" smtClean="0"/>
              <a:t>4/20/2010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06478-99B0-4A25-BC44-E647138C65FD}" type="slidenum">
              <a:rPr lang="en-US" smtClean="0"/>
              <a:pPr/>
              <a:t>‹#›</a:t>
            </a:fld>
            <a:endParaRPr lang="en-US"/>
          </a:p>
        </p:txBody>
      </p:sp>
    </p:spTree>
    <p:extLst>
      <p:ext uri="{BB962C8B-B14F-4D97-AF65-F5344CB8AC3E}">
        <p14:creationId xmlns:p14="http://schemas.microsoft.com/office/powerpoint/2010/main" val="2301978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10195"/>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anding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263178"/>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073045"/>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8F57B" mc:Ignorable=""/>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7994337"/>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8F57B" mc:Ignorable=""/>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spc="-50" baseline="0">
                <a:gradFill>
                  <a:gsLst>
                    <a:gs pos="0">
                      <a:srgbClr xmlns:mc="http://schemas.openxmlformats.org/markup-compatibility/2006" xmlns:a14="http://schemas.microsoft.com/office/drawing/2010/main" val="000000" mc:Ignorable=""/>
                    </a:gs>
                    <a:gs pos="100000">
                      <a:srgbClr xmlns:mc="http://schemas.openxmlformats.org/markup-compatibility/2006" xmlns:a14="http://schemas.microsoft.com/office/drawing/2010/main" val="000000" mc:Ignorable=""/>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188127549"/>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2">
                    <a:lumMod val="25000"/>
                  </a:schemeClr>
                </a:solidFill>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008BC8C-16FB-4F24-98D1-C8CAAA1F8AFB}" type="datetime1">
              <a:rPr lang="en-US" smtClean="0"/>
              <a:t>4/20/2010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06478-99B0-4A25-BC44-E647138C65FD}" type="slidenum">
              <a:rPr lang="en-US" smtClean="0"/>
              <a:pPr/>
              <a:t>‹#›</a:t>
            </a:fld>
            <a:endParaRPr lang="en-US"/>
          </a:p>
        </p:txBody>
      </p:sp>
    </p:spTree>
    <p:extLst>
      <p:ext uri="{BB962C8B-B14F-4D97-AF65-F5344CB8AC3E}">
        <p14:creationId xmlns:p14="http://schemas.microsoft.com/office/powerpoint/2010/main" val="333856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7086600" cy="1219200"/>
          </a:xfrm>
        </p:spPr>
        <p:txBody>
          <a:bodyPr/>
          <a:lstStyle>
            <a:lvl1pPr algn="r">
              <a:defRPr>
                <a:solidFill>
                  <a:schemeClr val="bg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4C5C08CC-D0AC-473F-A20E-95ADD7C12403}" type="datetime1">
              <a:rPr lang="en-US" smtClean="0"/>
              <a:t>4/20/2010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06478-99B0-4A25-BC44-E647138C65FD}" type="slidenum">
              <a:rPr lang="en-US" smtClean="0"/>
              <a:pPr/>
              <a:t>‹#›</a:t>
            </a:fld>
            <a:endParaRPr lang="en-US"/>
          </a:p>
        </p:txBody>
      </p:sp>
    </p:spTree>
    <p:extLst>
      <p:ext uri="{BB962C8B-B14F-4D97-AF65-F5344CB8AC3E}">
        <p14:creationId xmlns:p14="http://schemas.microsoft.com/office/powerpoint/2010/main" val="337936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7086600" cy="1219200"/>
          </a:xfrm>
        </p:spPr>
        <p:txBody>
          <a:bodyPr/>
          <a:lstStyle>
            <a:lvl1pPr algn="r">
              <a:defRPr>
                <a:solidFill>
                  <a:schemeClr val="bg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BC244352-41C3-4AB0-9A16-FF5FCFBA7C46}" type="datetime1">
              <a:rPr lang="en-US" smtClean="0"/>
              <a:t>4/20/2010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06478-99B0-4A25-BC44-E647138C65FD}" type="slidenum">
              <a:rPr lang="en-US" smtClean="0"/>
              <a:pPr/>
              <a:t>‹#›</a:t>
            </a:fld>
            <a:endParaRPr lang="en-US"/>
          </a:p>
        </p:txBody>
      </p:sp>
    </p:spTree>
    <p:extLst>
      <p:ext uri="{BB962C8B-B14F-4D97-AF65-F5344CB8AC3E}">
        <p14:creationId xmlns:p14="http://schemas.microsoft.com/office/powerpoint/2010/main" val="218045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7086600" cy="1219200"/>
          </a:xfrm>
        </p:spPr>
        <p:txBody>
          <a:bodyPr/>
          <a:lstStyle>
            <a:lvl1pPr algn="r">
              <a:defRPr>
                <a:solidFill>
                  <a:schemeClr val="bg2"/>
                </a:solidFill>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12C7E8A-5CEC-46AD-BDF1-DD8912385696}" type="datetime1">
              <a:rPr lang="en-US" smtClean="0"/>
              <a:t>4/20/2010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06478-99B0-4A25-BC44-E647138C65FD}" type="slidenum">
              <a:rPr lang="en-US" smtClean="0"/>
              <a:pPr/>
              <a:t>‹#›</a:t>
            </a:fld>
            <a:endParaRPr lang="en-US"/>
          </a:p>
        </p:txBody>
      </p:sp>
    </p:spTree>
    <p:extLst>
      <p:ext uri="{BB962C8B-B14F-4D97-AF65-F5344CB8AC3E}">
        <p14:creationId xmlns:p14="http://schemas.microsoft.com/office/powerpoint/2010/main" val="322029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4FE4A-C34A-4EA0-8861-3DC1C6BF52DA}" type="datetime1">
              <a:rPr lang="en-US" smtClean="0"/>
              <a:t>4/20/2010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06478-99B0-4A25-BC44-E647138C65FD}" type="slidenum">
              <a:rPr lang="en-US" smtClean="0"/>
              <a:pPr/>
              <a:t>‹#›</a:t>
            </a:fld>
            <a:endParaRPr lang="en-US"/>
          </a:p>
        </p:txBody>
      </p:sp>
    </p:spTree>
    <p:extLst>
      <p:ext uri="{BB962C8B-B14F-4D97-AF65-F5344CB8AC3E}">
        <p14:creationId xmlns:p14="http://schemas.microsoft.com/office/powerpoint/2010/main" val="253279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3D5CAAB-FA72-44BE-BC4C-1E253A9376C7}" type="datetime1">
              <a:rPr lang="en-US" smtClean="0"/>
              <a:t>4/20/2010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06478-99B0-4A25-BC44-E647138C65FD}" type="slidenum">
              <a:rPr lang="en-US" smtClean="0"/>
              <a:pPr/>
              <a:t>‹#›</a:t>
            </a:fld>
            <a:endParaRPr lang="en-US"/>
          </a:p>
        </p:txBody>
      </p:sp>
    </p:spTree>
    <p:extLst>
      <p:ext uri="{BB962C8B-B14F-4D97-AF65-F5344CB8AC3E}">
        <p14:creationId xmlns:p14="http://schemas.microsoft.com/office/powerpoint/2010/main" val="318293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3D4CFF-6CD0-49BE-AAAA-5719DE694842}" type="datetime1">
              <a:rPr lang="en-US" smtClean="0"/>
              <a:t>4/20/2010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06478-99B0-4A25-BC44-E647138C65FD}" type="slidenum">
              <a:rPr lang="en-US" smtClean="0"/>
              <a:pPr/>
              <a:t>‹#›</a:t>
            </a:fld>
            <a:endParaRPr lang="en-US"/>
          </a:p>
        </p:txBody>
      </p:sp>
    </p:spTree>
    <p:extLst>
      <p:ext uri="{BB962C8B-B14F-4D97-AF65-F5344CB8AC3E}">
        <p14:creationId xmlns:p14="http://schemas.microsoft.com/office/powerpoint/2010/main" val="225676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1219200"/>
          </a:xfrm>
          <a:prstGeom prst="rect">
            <a:avLst/>
          </a:prstGeom>
          <a:solidFill>
            <a:schemeClr val="tx1"/>
          </a:solidFill>
          <a:ln>
            <a:noFill/>
          </a:ln>
          <a:effectLst>
            <a:glow rad="190500">
              <a:schemeClr val="accent6">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2" name="Title Placeholder 1"/>
          <p:cNvSpPr>
            <a:spLocks noGrp="1"/>
          </p:cNvSpPr>
          <p:nvPr>
            <p:ph type="title"/>
          </p:nvPr>
        </p:nvSpPr>
        <p:spPr>
          <a:xfrm>
            <a:off x="2209800" y="0"/>
            <a:ext cx="6934200" cy="12192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CC007-0F45-4A1B-9C1B-6A7CE428C5F8}" type="datetime1">
              <a:rPr lang="en-US" smtClean="0"/>
              <a:t>4/20/2010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06478-99B0-4A25-BC44-E647138C65FD}" type="slidenum">
              <a:rPr lang="en-US" smtClean="0"/>
              <a:pPr/>
              <a:t>‹#›</a:t>
            </a:fld>
            <a:endParaRPr lang="en-US"/>
          </a:p>
        </p:txBody>
      </p:sp>
      <p:pic>
        <p:nvPicPr>
          <p:cNvPr id="10" name="Picture 3" descr="C:\Users\roberth\Desktop\Image13.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2400" y="228600"/>
            <a:ext cx="1930912" cy="693421"/>
          </a:xfrm>
          <a:prstGeom prst="rect">
            <a:avLst/>
          </a:prstGeom>
          <a:extLst>
            <a:ext uri="{909E8E84-426E-40DD-AFC4-6F175D3DCCD1}">
              <a14:hiddenFill xmlns:a14="http://schemas.microsoft.com/office/drawing/2010/main">
                <a:solidFill>
                  <a:srgbClr xmlns:mc="http://schemas.openxmlformats.org/markup-compatibility/2006" val="FFFFFF" mc:Ignorable=""/>
                </a:solidFill>
              </a14:hiddenFill>
            </a:ext>
          </a:extLst>
        </p:spPr>
      </p:pic>
    </p:spTree>
    <p:extLst>
      <p:ext uri="{BB962C8B-B14F-4D97-AF65-F5344CB8AC3E}">
        <p14:creationId xmlns:p14="http://schemas.microsoft.com/office/powerpoint/2010/main" val="2496618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defTabSz="914400" rtl="0" eaLnBrk="1" latinLnBrk="0" hangingPunct="1">
        <a:spcBef>
          <a:spcPct val="0"/>
        </a:spcBef>
        <a:buNone/>
        <a:defRPr sz="4400"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641868"/>
      </p:ext>
    </p:extLst>
  </p:cSld>
  <p:clrMap bg1="dk1" tx1="lt1" bg2="dk2" tx2="lt2" accent1="accent1" accent2="accent2" accent3="accent3" accent4="accent4" accent5="accent5" accent6="accent6" hlink="hlink" folHlink="folHlink"/>
  <p:sldLayoutIdLst>
    <p:sldLayoutId id="2147483674" r:id="rId1"/>
  </p:sldLayoutIdLst>
  <p:transition xmlns:p14="http://schemas.microsoft.com/office/powerpoint/2010/mai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6069005" cy="132959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7597878"/>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xmlns:p14="http://schemas.microsoft.com/office/powerpoint/2010/mai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7.jpeg"/><Relationship Id="rId7" Type="http://schemas.openxmlformats.org/officeDocument/2006/relationships/diagramQuickStyle" Target="../diagrams/quickStyle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8.png"/><Relationship Id="rId9" Type="http://schemas.microsoft.com/office/2007/relationships/diagramDrawing" Target="../diagrams/drawing1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3.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9.jpeg"/><Relationship Id="rId7" Type="http://schemas.openxmlformats.org/officeDocument/2006/relationships/diagramColors" Target="../diagrams/colors2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31.xml"/><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5.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6.xml"/><Relationship Id="rId16" Type="http://schemas.openxmlformats.org/officeDocument/2006/relationships/diagramColors" Target="../diagrams/colors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60.xml.rels><?xml version="1.0" encoding="UTF-8" standalone="yes"?>
<Relationships xmlns="http://schemas.openxmlformats.org/package/2006/relationships"><Relationship Id="rId8" Type="http://schemas.microsoft.com/office/2007/relationships/diagramDrawing" Target="../diagrams/drawing63.xml"/><Relationship Id="rId3" Type="http://schemas.openxmlformats.org/officeDocument/2006/relationships/image" Target="../media/image10.png"/><Relationship Id="rId7" Type="http://schemas.openxmlformats.org/officeDocument/2006/relationships/diagramColors" Target="../diagrams/colors63.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QuickStyle" Target="../diagrams/quickStyle63.xml"/><Relationship Id="rId5" Type="http://schemas.openxmlformats.org/officeDocument/2006/relationships/diagramLayout" Target="../diagrams/layout63.xml"/><Relationship Id="rId4" Type="http://schemas.openxmlformats.org/officeDocument/2006/relationships/diagramData" Target="../diagrams/data63.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62.xml.rels><?xml version="1.0" encoding="UTF-8" standalone="yes"?>
<Relationships xmlns="http://schemas.openxmlformats.org/package/2006/relationships"><Relationship Id="rId8" Type="http://schemas.microsoft.com/office/2007/relationships/diagramDrawing" Target="../diagrams/drawing65.xml"/><Relationship Id="rId3" Type="http://schemas.openxmlformats.org/officeDocument/2006/relationships/image" Target="../media/image11.png"/><Relationship Id="rId7" Type="http://schemas.openxmlformats.org/officeDocument/2006/relationships/diagramColors" Target="../diagrams/colors65.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QuickStyle" Target="../diagrams/quickStyle65.xml"/><Relationship Id="rId5" Type="http://schemas.openxmlformats.org/officeDocument/2006/relationships/diagramLayout" Target="../diagrams/layout65.xml"/><Relationship Id="rId4" Type="http://schemas.openxmlformats.org/officeDocument/2006/relationships/diagramData" Target="../diagrams/data65.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66.xml"/><Relationship Id="rId7" Type="http://schemas.microsoft.com/office/2007/relationships/diagramDrawing" Target="../diagrams/drawing66.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66.xml"/><Relationship Id="rId5" Type="http://schemas.openxmlformats.org/officeDocument/2006/relationships/diagramQuickStyle" Target="../diagrams/quickStyle66.xml"/><Relationship Id="rId4" Type="http://schemas.openxmlformats.org/officeDocument/2006/relationships/diagramLayout" Target="../diagrams/layout66.xml"/></Relationships>
</file>

<file path=ppt/slides/_rels/slide64.xml.rels><?xml version="1.0" encoding="UTF-8" standalone="yes"?>
<Relationships xmlns="http://schemas.openxmlformats.org/package/2006/relationships"><Relationship Id="rId8" Type="http://schemas.microsoft.com/office/2007/relationships/diagramDrawing" Target="../diagrams/drawing67.xml"/><Relationship Id="rId3" Type="http://schemas.openxmlformats.org/officeDocument/2006/relationships/image" Target="../media/image12.png"/><Relationship Id="rId7" Type="http://schemas.openxmlformats.org/officeDocument/2006/relationships/diagramColors" Target="../diagrams/colors67.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QuickStyle" Target="../diagrams/quickStyle67.xml"/><Relationship Id="rId5" Type="http://schemas.openxmlformats.org/officeDocument/2006/relationships/diagramLayout" Target="../diagrams/layout67.xml"/><Relationship Id="rId4" Type="http://schemas.openxmlformats.org/officeDocument/2006/relationships/diagramData" Target="../diagrams/data67.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68.xml"/><Relationship Id="rId7" Type="http://schemas.microsoft.com/office/2007/relationships/diagramDrawing" Target="../diagrams/drawing68.xml"/><Relationship Id="rId2" Type="http://schemas.openxmlformats.org/officeDocument/2006/relationships/notesSlide" Target="../notesSlides/notesSlide64.xml"/><Relationship Id="rId1" Type="http://schemas.openxmlformats.org/officeDocument/2006/relationships/slideLayout" Target="../slideLayouts/slideLayout5.xml"/><Relationship Id="rId6" Type="http://schemas.openxmlformats.org/officeDocument/2006/relationships/diagramColors" Target="../diagrams/colors68.xml"/><Relationship Id="rId5" Type="http://schemas.openxmlformats.org/officeDocument/2006/relationships/diagramQuickStyle" Target="../diagrams/quickStyle68.xml"/><Relationship Id="rId4" Type="http://schemas.openxmlformats.org/officeDocument/2006/relationships/diagramLayout" Target="../diagrams/layout6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8" Type="http://schemas.openxmlformats.org/officeDocument/2006/relationships/diagramColors" Target="../diagrams/colors69.xml"/><Relationship Id="rId3" Type="http://schemas.openxmlformats.org/officeDocument/2006/relationships/image" Target="../media/image13.png"/><Relationship Id="rId7" Type="http://schemas.openxmlformats.org/officeDocument/2006/relationships/diagramQuickStyle" Target="../diagrams/quickStyle69.xml"/><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diagramLayout" Target="../diagrams/layout69.xml"/><Relationship Id="rId5" Type="http://schemas.openxmlformats.org/officeDocument/2006/relationships/diagramData" Target="../diagrams/data69.xml"/><Relationship Id="rId4" Type="http://schemas.openxmlformats.org/officeDocument/2006/relationships/image" Target="../media/image14.png"/><Relationship Id="rId9" Type="http://schemas.microsoft.com/office/2007/relationships/diagramDrawing" Target="../diagrams/drawing69.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70.xml"/><Relationship Id="rId7" Type="http://schemas.microsoft.com/office/2007/relationships/diagramDrawing" Target="../diagrams/drawing70.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70.xml"/><Relationship Id="rId5" Type="http://schemas.openxmlformats.org/officeDocument/2006/relationships/diagramQuickStyle" Target="../diagrams/quickStyle70.xml"/><Relationship Id="rId4" Type="http://schemas.openxmlformats.org/officeDocument/2006/relationships/diagramLayout" Target="../diagrams/layout70.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71.xml"/><Relationship Id="rId7" Type="http://schemas.microsoft.com/office/2007/relationships/diagramDrawing" Target="../diagrams/drawing71.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71.xml"/><Relationship Id="rId5" Type="http://schemas.openxmlformats.org/officeDocument/2006/relationships/diagramQuickStyle" Target="../diagrams/quickStyle71.xml"/><Relationship Id="rId4" Type="http://schemas.openxmlformats.org/officeDocument/2006/relationships/diagramLayout" Target="../diagrams/layout7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72.xml"/><Relationship Id="rId7" Type="http://schemas.microsoft.com/office/2007/relationships/diagramDrawing" Target="../diagrams/drawing72.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72.xml"/><Relationship Id="rId5" Type="http://schemas.openxmlformats.org/officeDocument/2006/relationships/diagramQuickStyle" Target="../diagrams/quickStyle72.xml"/><Relationship Id="rId4" Type="http://schemas.openxmlformats.org/officeDocument/2006/relationships/diagramLayout" Target="../diagrams/layout7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73.xml"/><Relationship Id="rId7" Type="http://schemas.microsoft.com/office/2007/relationships/diagramDrawing" Target="../diagrams/drawing73.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73.xml"/><Relationship Id="rId5" Type="http://schemas.openxmlformats.org/officeDocument/2006/relationships/diagramQuickStyle" Target="../diagrams/quickStyle73.xml"/><Relationship Id="rId4" Type="http://schemas.openxmlformats.org/officeDocument/2006/relationships/diagramLayout" Target="../diagrams/layout73.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74.xml"/><Relationship Id="rId7" Type="http://schemas.microsoft.com/office/2007/relationships/diagramDrawing" Target="../diagrams/drawing74.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74.xml"/><Relationship Id="rId5" Type="http://schemas.openxmlformats.org/officeDocument/2006/relationships/diagramQuickStyle" Target="../diagrams/quickStyle74.xml"/><Relationship Id="rId4" Type="http://schemas.openxmlformats.org/officeDocument/2006/relationships/diagramLayout" Target="../diagrams/layout74.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75.xml"/><Relationship Id="rId7" Type="http://schemas.microsoft.com/office/2007/relationships/diagramDrawing" Target="../diagrams/drawing75.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75.xml"/><Relationship Id="rId5" Type="http://schemas.openxmlformats.org/officeDocument/2006/relationships/diagramQuickStyle" Target="../diagrams/quickStyle75.xml"/><Relationship Id="rId4" Type="http://schemas.openxmlformats.org/officeDocument/2006/relationships/diagramLayout" Target="../diagrams/layout75.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76.xml"/><Relationship Id="rId7" Type="http://schemas.microsoft.com/office/2007/relationships/diagramDrawing" Target="../diagrams/drawing76.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76.xml"/><Relationship Id="rId5" Type="http://schemas.openxmlformats.org/officeDocument/2006/relationships/diagramQuickStyle" Target="../diagrams/quickStyle76.xml"/><Relationship Id="rId4" Type="http://schemas.openxmlformats.org/officeDocument/2006/relationships/diagramLayout" Target="../diagrams/layout76.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77.xml"/><Relationship Id="rId7" Type="http://schemas.microsoft.com/office/2007/relationships/diagramDrawing" Target="../diagrams/drawing77.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77.xml"/><Relationship Id="rId5" Type="http://schemas.openxmlformats.org/officeDocument/2006/relationships/diagramQuickStyle" Target="../diagrams/quickStyle77.xml"/><Relationship Id="rId4" Type="http://schemas.openxmlformats.org/officeDocument/2006/relationships/diagramLayout" Target="../diagrams/layout77.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78.xml"/><Relationship Id="rId7" Type="http://schemas.microsoft.com/office/2007/relationships/diagramDrawing" Target="../diagrams/drawing78.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Colors" Target="../diagrams/colors78.xml"/><Relationship Id="rId5" Type="http://schemas.openxmlformats.org/officeDocument/2006/relationships/diagramQuickStyle" Target="../diagrams/quickStyle78.xml"/><Relationship Id="rId4" Type="http://schemas.openxmlformats.org/officeDocument/2006/relationships/diagramLayout" Target="../diagrams/layout78.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79.xml"/><Relationship Id="rId7" Type="http://schemas.microsoft.com/office/2007/relationships/diagramDrawing" Target="../diagrams/drawing79.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Colors" Target="../diagrams/colors79.xml"/><Relationship Id="rId5" Type="http://schemas.openxmlformats.org/officeDocument/2006/relationships/diagramQuickStyle" Target="../diagrams/quickStyle79.xml"/><Relationship Id="rId4" Type="http://schemas.openxmlformats.org/officeDocument/2006/relationships/diagramLayout" Target="../diagrams/layout79.xml"/></Relationships>
</file>

<file path=ppt/slides/_rels/slide7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jpeg"/></Relationships>
</file>

<file path=ppt/slides/_rels/slide7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1331640" y="3980656"/>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dirty="0" smtClean="0"/>
              <a:t>Javier Algaba Borrego</a:t>
            </a:r>
          </a:p>
          <a:p>
            <a:pPr algn="l"/>
            <a:r>
              <a:rPr lang="es-ES" dirty="0" smtClean="0"/>
              <a:t>Antonio José Benítez López</a:t>
            </a:r>
          </a:p>
          <a:p>
            <a:pPr algn="l"/>
            <a:r>
              <a:rPr lang="es-ES" dirty="0" smtClean="0"/>
              <a:t>Javier </a:t>
            </a:r>
            <a:r>
              <a:rPr lang="es-ES" dirty="0" err="1" smtClean="0"/>
              <a:t>Calvarro</a:t>
            </a:r>
            <a:r>
              <a:rPr lang="es-ES" dirty="0" smtClean="0"/>
              <a:t> Nelson</a:t>
            </a:r>
            <a:endParaRPr lang="es-ES" dirty="0"/>
          </a:p>
        </p:txBody>
      </p:sp>
      <p:sp>
        <p:nvSpPr>
          <p:cNvPr id="2" name="1 Título"/>
          <p:cNvSpPr>
            <a:spLocks noGrp="1"/>
          </p:cNvSpPr>
          <p:nvPr>
            <p:ph type="ctrTitle"/>
          </p:nvPr>
        </p:nvSpPr>
        <p:spPr>
          <a:xfrm>
            <a:off x="611560" y="2225935"/>
            <a:ext cx="8060432" cy="1470025"/>
          </a:xfrm>
        </p:spPr>
        <p:txBody>
          <a:bodyPr>
            <a:normAutofit/>
          </a:bodyPr>
          <a:lstStyle/>
          <a:p>
            <a:pPr algn="ctr"/>
            <a:r>
              <a:rPr lang="es-ES_tradnl" sz="6000" dirty="0" smtClean="0">
                <a:cs typeface="Calibri" pitchFamily="34" charset="0"/>
              </a:rPr>
              <a:t>Programando en F#</a:t>
            </a:r>
            <a:endParaRPr lang="es-ES" sz="6000" dirty="0">
              <a:cs typeface="Calibri" pitchFamily="34" charset="0"/>
            </a:endParaRPr>
          </a:p>
        </p:txBody>
      </p:sp>
    </p:spTree>
    <p:extLst>
      <p:ext uri="{BB962C8B-B14F-4D97-AF65-F5344CB8AC3E}">
        <p14:creationId xmlns:p14="http://schemas.microsoft.com/office/powerpoint/2010/main" val="32918273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Fundamentos: </a:t>
            </a:r>
            <a:r>
              <a:rPr lang="es-ES_tradnl" dirty="0" err="1" smtClean="0"/>
              <a:t>Let</a:t>
            </a:r>
            <a:endParaRPr lang="es-ES" dirty="0"/>
          </a:p>
        </p:txBody>
      </p:sp>
      <p:sp>
        <p:nvSpPr>
          <p:cNvPr id="3" name="2 Marcador de contenido"/>
          <p:cNvSpPr>
            <a:spLocks noGrp="1"/>
          </p:cNvSpPr>
          <p:nvPr>
            <p:ph idx="1"/>
          </p:nvPr>
        </p:nvSpPr>
        <p:spPr>
          <a:xfrm>
            <a:off x="457200" y="1412776"/>
            <a:ext cx="8229600" cy="4713387"/>
          </a:xfrm>
        </p:spPr>
        <p:txBody>
          <a:bodyPr anchor="t">
            <a:normAutofit/>
          </a:bodyPr>
          <a:lstStyle/>
          <a:p>
            <a:r>
              <a:rPr lang="es-ES_tradnl" sz="2800" dirty="0" smtClean="0"/>
              <a:t>F# usa </a:t>
            </a:r>
            <a:r>
              <a:rPr lang="es-ES_tradnl" sz="2800" b="1" dirty="0" err="1" smtClean="0">
                <a:latin typeface="Consolas" pitchFamily="49" charset="0"/>
                <a:cs typeface="Consolas" pitchFamily="49" charset="0"/>
              </a:rPr>
              <a:t>let</a:t>
            </a:r>
            <a:r>
              <a:rPr lang="es-ES_tradnl" sz="2800" dirty="0" smtClean="0"/>
              <a:t> para reservar un valor de un objeto a un nombre, actuando como una variable.</a:t>
            </a:r>
            <a:br>
              <a:rPr lang="es-ES_tradnl" sz="2800" dirty="0" smtClean="0"/>
            </a:br>
            <a:r>
              <a:rPr lang="es-ES_tradnl" sz="2800" dirty="0" smtClean="0"/>
              <a:t/>
            </a:r>
            <a:br>
              <a:rPr lang="es-ES_tradnl" sz="2800" dirty="0" smtClean="0"/>
            </a:br>
            <a:endParaRPr lang="es-ES_tradnl" sz="2800" dirty="0" smtClean="0"/>
          </a:p>
          <a:p>
            <a:r>
              <a:rPr lang="es-ES_tradnl" sz="2800" dirty="0" smtClean="0"/>
              <a:t>Es importante destacar que, en F#, las valores por defecto son </a:t>
            </a:r>
            <a:r>
              <a:rPr lang="es-ES_tradnl" sz="2800" b="1" dirty="0" smtClean="0"/>
              <a:t>inmutables</a:t>
            </a:r>
          </a:p>
          <a:p>
            <a:r>
              <a:rPr lang="es-ES_tradnl" sz="2800" dirty="0" smtClean="0"/>
              <a:t>Se distingue entre mayúsculas y minúsculas</a:t>
            </a:r>
          </a:p>
        </p:txBody>
      </p:sp>
      <p:sp>
        <p:nvSpPr>
          <p:cNvPr id="5" name="4 CuadroTexto"/>
          <p:cNvSpPr txBox="1"/>
          <p:nvPr/>
        </p:nvSpPr>
        <p:spPr>
          <a:xfrm>
            <a:off x="2395322" y="2636912"/>
            <a:ext cx="4536504" cy="338554"/>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x = 3</a:t>
            </a:r>
          </a:p>
        </p:txBody>
      </p:sp>
      <p:sp>
        <p:nvSpPr>
          <p:cNvPr id="6" name="5 CuadroTexto"/>
          <p:cNvSpPr txBox="1"/>
          <p:nvPr/>
        </p:nvSpPr>
        <p:spPr>
          <a:xfrm>
            <a:off x="2368447" y="5097731"/>
            <a:ext cx="4536504" cy="830997"/>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a:t>
            </a:r>
            <a:r>
              <a:rPr lang="es-ES" sz="1600" dirty="0" err="1" smtClean="0">
                <a:solidFill>
                  <a:prstClr val="black"/>
                </a:solidFill>
                <a:latin typeface="Consolas"/>
              </a:rPr>
              <a:t>num</a:t>
            </a:r>
            <a:r>
              <a:rPr lang="es-ES" sz="1600" dirty="0" smtClean="0">
                <a:solidFill>
                  <a:prstClr val="black"/>
                </a:solidFill>
                <a:latin typeface="Consolas"/>
              </a:rPr>
              <a:t> </a:t>
            </a:r>
            <a:r>
              <a:rPr lang="es-ES" sz="1600" dirty="0">
                <a:solidFill>
                  <a:prstClr val="black"/>
                </a:solidFill>
                <a:latin typeface="Consolas"/>
              </a:rPr>
              <a:t>= 1</a:t>
            </a:r>
            <a:endParaRPr lang="es-ES" sz="1600" dirty="0" smtClean="0">
              <a:solidFill>
                <a:prstClr val="black"/>
              </a:solidFill>
              <a:latin typeface="Consolas"/>
            </a:endParaRPr>
          </a:p>
          <a:p>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a:t>
            </a:r>
            <a:r>
              <a:rPr lang="es-ES" sz="1600" dirty="0" err="1" smtClean="0">
                <a:solidFill>
                  <a:prstClr val="black"/>
                </a:solidFill>
                <a:latin typeface="Consolas"/>
              </a:rPr>
              <a:t>Num</a:t>
            </a:r>
            <a:r>
              <a:rPr lang="es-ES" sz="1600" dirty="0" smtClean="0">
                <a:solidFill>
                  <a:prstClr val="black"/>
                </a:solidFill>
                <a:latin typeface="Consolas"/>
              </a:rPr>
              <a:t> </a:t>
            </a:r>
            <a:r>
              <a:rPr lang="es-ES" sz="1600" dirty="0">
                <a:solidFill>
                  <a:prstClr val="black"/>
                </a:solidFill>
                <a:latin typeface="Consolas"/>
              </a:rPr>
              <a:t>= </a:t>
            </a:r>
            <a:r>
              <a:rPr lang="es-ES" sz="1600" dirty="0" smtClean="0">
                <a:solidFill>
                  <a:prstClr val="black"/>
                </a:solidFill>
                <a:latin typeface="Consolas"/>
              </a:rPr>
              <a:t>2</a:t>
            </a:r>
          </a:p>
          <a:p>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a:t>
            </a:r>
            <a:r>
              <a:rPr lang="es-ES" sz="1600" dirty="0" smtClean="0">
                <a:solidFill>
                  <a:prstClr val="black"/>
                </a:solidFill>
                <a:latin typeface="Consolas"/>
              </a:rPr>
              <a:t>NUM </a:t>
            </a:r>
            <a:r>
              <a:rPr lang="es-ES" sz="1600" dirty="0">
                <a:solidFill>
                  <a:prstClr val="black"/>
                </a:solidFill>
                <a:latin typeface="Consolas"/>
              </a:rPr>
              <a:t>= 3</a:t>
            </a:r>
            <a:endParaRPr lang="es-ES" sz="1600" dirty="0" smtClean="0">
              <a:solidFill>
                <a:prstClr val="black"/>
              </a:solidFill>
              <a:latin typeface="Consolas"/>
            </a:endParaRPr>
          </a:p>
        </p:txBody>
      </p:sp>
      <p:graphicFrame>
        <p:nvGraphicFramePr>
          <p:cNvPr id="7" name="Diagrama 3"/>
          <p:cNvGraphicFramePr/>
          <p:nvPr>
            <p:extLst>
              <p:ext uri="{D42A27DB-BD31-4B8C-83A1-F6EECF244321}">
                <p14:modId xmlns:p14="http://schemas.microsoft.com/office/powerpoint/2010/main" val="2100182682"/>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E906478-99B0-4A25-BC44-E647138C65FD}" type="slidenum">
              <a:rPr lang="en-US" smtClean="0"/>
              <a:pPr/>
              <a:t>10</a:t>
            </a:fld>
            <a:endParaRPr lang="en-US"/>
          </a:p>
        </p:txBody>
      </p:sp>
    </p:spTree>
    <p:extLst>
      <p:ext uri="{BB962C8B-B14F-4D97-AF65-F5344CB8AC3E}">
        <p14:creationId xmlns:p14="http://schemas.microsoft.com/office/powerpoint/2010/main" val="262113945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t>Fundamentos: Tipos primitivos</a:t>
            </a:r>
            <a:endParaRPr lang="es-ES" dirty="0"/>
          </a:p>
        </p:txBody>
      </p:sp>
      <p:sp>
        <p:nvSpPr>
          <p:cNvPr id="3" name="2 Marcador de contenido"/>
          <p:cNvSpPr>
            <a:spLocks noGrp="1"/>
          </p:cNvSpPr>
          <p:nvPr>
            <p:ph idx="1"/>
          </p:nvPr>
        </p:nvSpPr>
        <p:spPr/>
        <p:txBody>
          <a:bodyPr anchor="ctr"/>
          <a:lstStyle/>
          <a:p>
            <a:r>
              <a:rPr lang="es-ES_tradnl" dirty="0" smtClean="0"/>
              <a:t>Primitivas numéricas</a:t>
            </a:r>
          </a:p>
          <a:p>
            <a:r>
              <a:rPr lang="es-ES_tradnl" dirty="0" smtClean="0"/>
              <a:t>Primitivas booleanas</a:t>
            </a:r>
            <a:endParaRPr lang="es-ES_tradnl" dirty="0"/>
          </a:p>
          <a:p>
            <a:r>
              <a:rPr lang="es-ES_tradnl" dirty="0" err="1"/>
              <a:t>Carácteres</a:t>
            </a:r>
            <a:endParaRPr lang="es-ES_tradnl" dirty="0"/>
          </a:p>
          <a:p>
            <a:r>
              <a:rPr lang="es-ES_tradnl" dirty="0" smtClean="0"/>
              <a:t>Cadenas (</a:t>
            </a:r>
            <a:r>
              <a:rPr lang="es-ES_tradnl" dirty="0" err="1" smtClean="0"/>
              <a:t>strings</a:t>
            </a:r>
            <a:r>
              <a:rPr lang="es-ES_tradnl" dirty="0" smtClean="0"/>
              <a:t>)</a:t>
            </a:r>
          </a:p>
        </p:txBody>
      </p:sp>
      <p:pic>
        <p:nvPicPr>
          <p:cNvPr id="5" name="Imagen 2" descr="C:\Users\Javi\Desktop\F#\imágenes\tipos_numericos_primitiv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492896"/>
            <a:ext cx="4536504" cy="2762834"/>
          </a:xfrm>
          <a:prstGeom prst="rect">
            <a:avLst/>
          </a:prstGeom>
          <a:ln>
            <a:solidFill>
              <a:schemeClr val="accent6"/>
            </a:solidFill>
          </a:ln>
          <a:effectLst>
            <a:outerShdw blurRad="190500" algn="tl" rotWithShape="0">
              <a:srgbClr xmlns:mc="http://schemas.openxmlformats.org/markup-compatibility/2006" xmlns:a14="http://schemas.microsoft.com/office/drawing/2010/main" val="000000" mc:Ignorable="">
                <a:alpha val="70000"/>
              </a:srgbClr>
            </a:outerShdw>
          </a:effectLst>
          <a:extLst>
            <a:ext uri="{909E8E84-426E-40DD-AFC4-6F175D3DCCD1}">
              <a14:hiddenFill xmlns:a14="http://schemas.microsoft.com/office/drawing/2010/main">
                <a:solidFill>
                  <a:srgbClr xmlns:mc="http://schemas.openxmlformats.org/markup-compatibility/2006" val="FFFFFF" mc:Ignorable=""/>
                </a:solidFill>
              </a14:hiddenFill>
            </a:ext>
          </a:extLst>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3140968"/>
            <a:ext cx="4239217" cy="1476581"/>
          </a:xfrm>
          <a:prstGeom prst="rect">
            <a:avLst/>
          </a:prstGeom>
          <a:ln>
            <a:solidFill>
              <a:schemeClr val="accent6"/>
            </a:solidFill>
          </a:ln>
          <a:effectLst>
            <a:outerShdw blurRad="190500" algn="tl" rotWithShape="0">
              <a:srgbClr xmlns:mc="http://schemas.openxmlformats.org/markup-compatibility/2006" xmlns:a14="http://schemas.microsoft.com/office/drawing/2010/main" val="000000" mc:Ignorable="">
                <a:alpha val="70000"/>
              </a:srgbClr>
            </a:outerShdw>
          </a:effectLst>
        </p:spPr>
      </p:pic>
      <p:sp>
        <p:nvSpPr>
          <p:cNvPr id="7" name="6 CuadroTexto"/>
          <p:cNvSpPr txBox="1"/>
          <p:nvPr/>
        </p:nvSpPr>
        <p:spPr>
          <a:xfrm>
            <a:off x="4495800" y="3393866"/>
            <a:ext cx="4540696" cy="1323439"/>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solidFill>
                  <a:schemeClr val="tx1"/>
                </a:solidFill>
                <a:latin typeface="Consolas"/>
              </a:rPr>
              <a:t>&gt;</a:t>
            </a:r>
            <a:r>
              <a:rPr lang="en-US" sz="1600" dirty="0" smtClean="0">
                <a:solidFill>
                  <a:srgbClr xmlns:mc="http://schemas.openxmlformats.org/markup-compatibility/2006" xmlns:a14="http://schemas.microsoft.com/office/drawing/2010/main" val="0000FF" mc:Ignorable=""/>
                </a:solidFill>
                <a:latin typeface="Consolas"/>
              </a:rPr>
              <a:t>let</a:t>
            </a:r>
            <a:r>
              <a:rPr lang="en-US" sz="1600" dirty="0" smtClean="0">
                <a:solidFill>
                  <a:prstClr val="black"/>
                </a:solidFill>
                <a:latin typeface="Consolas"/>
              </a:rPr>
              <a:t> </a:t>
            </a:r>
            <a:r>
              <a:rPr lang="en-US" sz="1600" dirty="0" err="1">
                <a:solidFill>
                  <a:prstClr val="black"/>
                </a:solidFill>
                <a:latin typeface="Consolas"/>
              </a:rPr>
              <a:t>vocales</a:t>
            </a:r>
            <a:r>
              <a:rPr lang="en-US" sz="1600" dirty="0">
                <a:solidFill>
                  <a:prstClr val="black"/>
                </a:solidFill>
                <a:latin typeface="Consolas"/>
              </a:rPr>
              <a:t> = [</a:t>
            </a:r>
            <a:r>
              <a:rPr lang="en-US" sz="1600" dirty="0">
                <a:solidFill>
                  <a:srgbClr xmlns:mc="http://schemas.openxmlformats.org/markup-compatibility/2006" xmlns:a14="http://schemas.microsoft.com/office/drawing/2010/main" val="800000" mc:Ignorable=""/>
                </a:solidFill>
                <a:latin typeface="Consolas"/>
              </a:rPr>
              <a:t>'a'</a:t>
            </a:r>
            <a:r>
              <a:rPr lang="en-US" sz="1600" dirty="0">
                <a:solidFill>
                  <a:prstClr val="black"/>
                </a:solidFill>
                <a:latin typeface="Consolas"/>
              </a:rPr>
              <a:t>; </a:t>
            </a:r>
            <a:r>
              <a:rPr lang="en-US" sz="1600" dirty="0">
                <a:solidFill>
                  <a:srgbClr xmlns:mc="http://schemas.openxmlformats.org/markup-compatibility/2006" xmlns:a14="http://schemas.microsoft.com/office/drawing/2010/main" val="800000" mc:Ignorable=""/>
                </a:solidFill>
                <a:latin typeface="Consolas"/>
              </a:rPr>
              <a:t>'e'</a:t>
            </a:r>
            <a:r>
              <a:rPr lang="en-US" sz="1600" dirty="0">
                <a:solidFill>
                  <a:prstClr val="black"/>
                </a:solidFill>
                <a:latin typeface="Consolas"/>
              </a:rPr>
              <a:t>; </a:t>
            </a:r>
            <a:r>
              <a:rPr lang="en-US" sz="1600" dirty="0">
                <a:solidFill>
                  <a:srgbClr xmlns:mc="http://schemas.openxmlformats.org/markup-compatibility/2006" xmlns:a14="http://schemas.microsoft.com/office/drawing/2010/main" val="800000" mc:Ignorable=""/>
                </a:solidFill>
                <a:latin typeface="Consolas"/>
              </a:rPr>
              <a:t>'i'</a:t>
            </a:r>
            <a:r>
              <a:rPr lang="en-US" sz="1600" dirty="0">
                <a:solidFill>
                  <a:prstClr val="black"/>
                </a:solidFill>
                <a:latin typeface="Consolas"/>
              </a:rPr>
              <a:t>; </a:t>
            </a:r>
            <a:r>
              <a:rPr lang="en-US" sz="1600" dirty="0">
                <a:solidFill>
                  <a:srgbClr xmlns:mc="http://schemas.openxmlformats.org/markup-compatibility/2006" xmlns:a14="http://schemas.microsoft.com/office/drawing/2010/main" val="800000" mc:Ignorable=""/>
                </a:solidFill>
                <a:latin typeface="Consolas"/>
              </a:rPr>
              <a:t>'o'</a:t>
            </a:r>
            <a:r>
              <a:rPr lang="en-US" sz="1600" dirty="0">
                <a:solidFill>
                  <a:prstClr val="black"/>
                </a:solidFill>
                <a:latin typeface="Consolas"/>
              </a:rPr>
              <a:t>; </a:t>
            </a:r>
            <a:r>
              <a:rPr lang="en-US" sz="1600" dirty="0">
                <a:solidFill>
                  <a:srgbClr xmlns:mc="http://schemas.openxmlformats.org/markup-compatibility/2006" xmlns:a14="http://schemas.microsoft.com/office/drawing/2010/main" val="800000" mc:Ignorable=""/>
                </a:solidFill>
                <a:latin typeface="Consolas"/>
              </a:rPr>
              <a:t>'u</a:t>
            </a:r>
            <a:r>
              <a:rPr lang="en-US" sz="1600" dirty="0" smtClean="0">
                <a:solidFill>
                  <a:srgbClr xmlns:mc="http://schemas.openxmlformats.org/markup-compatibility/2006" xmlns:a14="http://schemas.microsoft.com/office/drawing/2010/main" val="800000" mc:Ignorable=""/>
                </a:solidFill>
                <a:latin typeface="Consolas"/>
              </a:rPr>
              <a:t>'</a:t>
            </a:r>
            <a:r>
              <a:rPr lang="en-US" sz="1600" dirty="0" smtClean="0">
                <a:solidFill>
                  <a:prstClr val="black"/>
                </a:solidFill>
                <a:latin typeface="Consolas"/>
              </a:rPr>
              <a:t>];;</a:t>
            </a:r>
          </a:p>
          <a:p>
            <a:endParaRPr lang="en-US" sz="1600" dirty="0"/>
          </a:p>
          <a:p>
            <a:r>
              <a:rPr lang="en-US" sz="1600" dirty="0" err="1" smtClean="0">
                <a:solidFill>
                  <a:schemeClr val="tx1"/>
                </a:solidFill>
                <a:latin typeface="Consolas"/>
              </a:rPr>
              <a:t>val</a:t>
            </a:r>
            <a:r>
              <a:rPr lang="en-US" sz="1600" dirty="0" smtClean="0">
                <a:solidFill>
                  <a:schemeClr val="tx1"/>
                </a:solidFill>
                <a:latin typeface="Consolas"/>
              </a:rPr>
              <a:t> </a:t>
            </a:r>
            <a:r>
              <a:rPr lang="en-US" sz="1600" dirty="0" err="1" smtClean="0">
                <a:solidFill>
                  <a:schemeClr val="tx1"/>
                </a:solidFill>
                <a:latin typeface="Consolas"/>
              </a:rPr>
              <a:t>vocales</a:t>
            </a:r>
            <a:r>
              <a:rPr lang="en-US" sz="1600" dirty="0" smtClean="0">
                <a:solidFill>
                  <a:schemeClr val="tx1"/>
                </a:solidFill>
                <a:latin typeface="Consolas"/>
              </a:rPr>
              <a:t> : char list = </a:t>
            </a:r>
            <a:r>
              <a:rPr lang="en-US" sz="1600" dirty="0">
                <a:solidFill>
                  <a:schemeClr val="tx1"/>
                </a:solidFill>
                <a:latin typeface="Consolas"/>
              </a:rPr>
              <a:t>['a'; 'e'; 'i'; 'o'; 'u</a:t>
            </a:r>
            <a:r>
              <a:rPr lang="en-US" sz="1600" dirty="0" smtClean="0">
                <a:solidFill>
                  <a:schemeClr val="tx1"/>
                </a:solidFill>
                <a:latin typeface="Consolas"/>
              </a:rPr>
              <a:t>']</a:t>
            </a:r>
            <a:endParaRPr lang="es-ES" sz="1600" dirty="0"/>
          </a:p>
        </p:txBody>
      </p:sp>
      <p:sp>
        <p:nvSpPr>
          <p:cNvPr id="8" name="7 CuadroTexto"/>
          <p:cNvSpPr txBox="1"/>
          <p:nvPr/>
        </p:nvSpPr>
        <p:spPr>
          <a:xfrm>
            <a:off x="4514524" y="3573016"/>
            <a:ext cx="4536504" cy="830997"/>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600" dirty="0" smtClean="0">
                <a:latin typeface="Consolas"/>
              </a:rPr>
              <a:t>&gt; </a:t>
            </a:r>
            <a:r>
              <a:rPr lang="es-ES" sz="1600" dirty="0" err="1" smtClean="0">
                <a:solidFill>
                  <a:srgbClr xmlns:mc="http://schemas.openxmlformats.org/markup-compatibility/2006" xmlns:a14="http://schemas.microsoft.com/office/drawing/2010/main" val="0000FF" mc:Ignorable=""/>
                </a:solidFill>
                <a:latin typeface="Consolas"/>
              </a:rPr>
              <a:t>let</a:t>
            </a:r>
            <a:r>
              <a:rPr lang="es-ES" sz="1600" dirty="0" smtClean="0">
                <a:solidFill>
                  <a:prstClr val="black"/>
                </a:solidFill>
                <a:latin typeface="Consolas"/>
              </a:rPr>
              <a:t> </a:t>
            </a:r>
            <a:r>
              <a:rPr lang="es-ES" sz="1600" dirty="0">
                <a:solidFill>
                  <a:prstClr val="black"/>
                </a:solidFill>
                <a:latin typeface="Consolas"/>
              </a:rPr>
              <a:t>cadena = </a:t>
            </a:r>
            <a:r>
              <a:rPr lang="es-ES" sz="1600" dirty="0">
                <a:solidFill>
                  <a:srgbClr xmlns:mc="http://schemas.openxmlformats.org/markup-compatibility/2006" xmlns:a14="http://schemas.microsoft.com/office/drawing/2010/main" val="800000" mc:Ignorable=""/>
                </a:solidFill>
                <a:latin typeface="Consolas"/>
              </a:rPr>
              <a:t>"Hola a todos</a:t>
            </a:r>
            <a:r>
              <a:rPr lang="es-ES" sz="1600" dirty="0" smtClean="0">
                <a:solidFill>
                  <a:srgbClr xmlns:mc="http://schemas.openxmlformats.org/markup-compatibility/2006" xmlns:a14="http://schemas.microsoft.com/office/drawing/2010/main" val="800000" mc:Ignorable=""/>
                </a:solidFill>
                <a:latin typeface="Consolas"/>
              </a:rPr>
              <a:t>"</a:t>
            </a:r>
            <a:r>
              <a:rPr lang="es-ES" sz="1600" dirty="0" smtClean="0">
                <a:solidFill>
                  <a:prstClr val="black"/>
                </a:solidFill>
                <a:latin typeface="Consolas"/>
              </a:rPr>
              <a:t>;;</a:t>
            </a:r>
            <a:br>
              <a:rPr lang="es-ES" sz="1600" dirty="0" smtClean="0">
                <a:solidFill>
                  <a:prstClr val="black"/>
                </a:solidFill>
                <a:latin typeface="Consolas"/>
              </a:rPr>
            </a:br>
            <a:endParaRPr lang="es-ES" sz="1600" dirty="0" smtClean="0">
              <a:solidFill>
                <a:prstClr val="black"/>
              </a:solidFill>
              <a:latin typeface="Consolas"/>
            </a:endParaRPr>
          </a:p>
          <a:p>
            <a:r>
              <a:rPr lang="es-ES" sz="1600" dirty="0">
                <a:latin typeface="Consolas"/>
              </a:rPr>
              <a:t>val cadena : </a:t>
            </a:r>
            <a:r>
              <a:rPr lang="es-ES" sz="1600" dirty="0" err="1">
                <a:latin typeface="Consolas"/>
              </a:rPr>
              <a:t>string</a:t>
            </a:r>
            <a:r>
              <a:rPr lang="es-ES" sz="1600" dirty="0">
                <a:latin typeface="Consolas"/>
              </a:rPr>
              <a:t> = "Hola a todos"</a:t>
            </a:r>
          </a:p>
        </p:txBody>
      </p:sp>
      <p:graphicFrame>
        <p:nvGraphicFramePr>
          <p:cNvPr id="10" name="Diagrama 3"/>
          <p:cNvGraphicFramePr/>
          <p:nvPr>
            <p:extLst>
              <p:ext uri="{D42A27DB-BD31-4B8C-83A1-F6EECF244321}">
                <p14:modId xmlns:p14="http://schemas.microsoft.com/office/powerpoint/2010/main" val="3722208779"/>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12"/>
          </p:nvPr>
        </p:nvSpPr>
        <p:spPr/>
        <p:txBody>
          <a:bodyPr/>
          <a:lstStyle/>
          <a:p>
            <a:fld id="{EE906478-99B0-4A25-BC44-E647138C65FD}" type="slidenum">
              <a:rPr lang="en-US" smtClean="0"/>
              <a:pPr/>
              <a:t>11</a:t>
            </a:fld>
            <a:endParaRPr lang="en-US"/>
          </a:p>
        </p:txBody>
      </p:sp>
    </p:spTree>
    <p:extLst>
      <p:ext uri="{BB962C8B-B14F-4D97-AF65-F5344CB8AC3E}">
        <p14:creationId xmlns:p14="http://schemas.microsoft.com/office/powerpoint/2010/main" val="36524291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par>
                                <p:cTn id="34" presetID="10" presetClass="exit" presetSubtype="0" fill="hold" grpId="1"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Fundamentos: Funciones(I)</a:t>
            </a:r>
            <a:endParaRPr lang="es-ES" dirty="0"/>
          </a:p>
        </p:txBody>
      </p:sp>
      <p:sp>
        <p:nvSpPr>
          <p:cNvPr id="3" name="2 Marcador de contenido"/>
          <p:cNvSpPr>
            <a:spLocks noGrp="1"/>
          </p:cNvSpPr>
          <p:nvPr>
            <p:ph idx="1"/>
          </p:nvPr>
        </p:nvSpPr>
        <p:spPr/>
        <p:txBody>
          <a:bodyPr anchor="t"/>
          <a:lstStyle/>
          <a:p>
            <a:r>
              <a:rPr lang="es-ES_tradnl" dirty="0" smtClean="0"/>
              <a:t>Se definen las funciones igual que las variables, mediante el uso de </a:t>
            </a:r>
            <a:r>
              <a:rPr lang="es-ES_tradnl" dirty="0" err="1" smtClean="0"/>
              <a:t>let</a:t>
            </a:r>
            <a:endParaRPr lang="es-ES_tradnl" dirty="0" smtClean="0"/>
          </a:p>
        </p:txBody>
      </p:sp>
      <p:graphicFrame>
        <p:nvGraphicFramePr>
          <p:cNvPr id="6" name="5 Diagrama"/>
          <p:cNvGraphicFramePr/>
          <p:nvPr>
            <p:extLst>
              <p:ext uri="{D42A27DB-BD31-4B8C-83A1-F6EECF244321}">
                <p14:modId xmlns:p14="http://schemas.microsoft.com/office/powerpoint/2010/main" val="2964317553"/>
              </p:ext>
            </p:extLst>
          </p:nvPr>
        </p:nvGraphicFramePr>
        <p:xfrm>
          <a:off x="762000" y="2819400"/>
          <a:ext cx="7620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838200" y="4419600"/>
            <a:ext cx="3429000" cy="156966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600" dirty="0" smtClean="0">
                <a:solidFill>
                  <a:schemeClr val="tx1"/>
                </a:solidFill>
                <a:latin typeface="Consolas"/>
              </a:rPr>
              <a:t>&gt;</a:t>
            </a:r>
            <a:r>
              <a:rPr lang="es-ES" sz="1600" dirty="0" smtClean="0">
                <a:solidFill>
                  <a:srgbClr xmlns:mc="http://schemas.openxmlformats.org/markup-compatibility/2006" xmlns:a14="http://schemas.microsoft.com/office/drawing/2010/main" val="0000FF" mc:Ignorable=""/>
                </a:solidFill>
                <a:latin typeface="Consolas"/>
              </a:rPr>
              <a:t> let</a:t>
            </a:r>
            <a:r>
              <a:rPr lang="es-ES" sz="1600" dirty="0" smtClean="0">
                <a:solidFill>
                  <a:prstClr val="black"/>
                </a:solidFill>
                <a:latin typeface="Consolas"/>
              </a:rPr>
              <a:t> cuadrado x = x * x;;</a:t>
            </a:r>
            <a:br>
              <a:rPr lang="es-ES" sz="1600" dirty="0" smtClean="0">
                <a:solidFill>
                  <a:prstClr val="black"/>
                </a:solidFill>
                <a:latin typeface="Consolas"/>
              </a:rPr>
            </a:br>
            <a:r>
              <a:rPr lang="es-ES" sz="1600" dirty="0" smtClean="0">
                <a:solidFill>
                  <a:prstClr val="black"/>
                </a:solidFill>
                <a:latin typeface="Consolas"/>
              </a:rPr>
              <a:t/>
            </a:r>
            <a:br>
              <a:rPr lang="es-ES" sz="1600" dirty="0" smtClean="0">
                <a:solidFill>
                  <a:prstClr val="black"/>
                </a:solidFill>
                <a:latin typeface="Consolas"/>
              </a:rPr>
            </a:br>
            <a:r>
              <a:rPr lang="es-ES" sz="1600" dirty="0" smtClean="0">
                <a:solidFill>
                  <a:prstClr val="black"/>
                </a:solidFill>
                <a:latin typeface="Consolas"/>
              </a:rPr>
              <a:t>val Cuadrado : int -&gt; int</a:t>
            </a:r>
          </a:p>
          <a:p>
            <a:r>
              <a:rPr lang="es-ES_tradnl" sz="1600" dirty="0" smtClean="0">
                <a:solidFill>
                  <a:prstClr val="black"/>
                </a:solidFill>
                <a:latin typeface="Consolas"/>
              </a:rPr>
              <a:t/>
            </a:r>
            <a:br>
              <a:rPr lang="es-ES_tradnl" sz="1600" dirty="0" smtClean="0">
                <a:solidFill>
                  <a:prstClr val="black"/>
                </a:solidFill>
                <a:latin typeface="Consolas"/>
              </a:rPr>
            </a:br>
            <a:r>
              <a:rPr lang="es-ES_tradnl" sz="1600" dirty="0" smtClean="0">
                <a:solidFill>
                  <a:prstClr val="black"/>
                </a:solidFill>
                <a:latin typeface="Consolas"/>
              </a:rPr>
              <a:t>&gt; cuadrado 2;;</a:t>
            </a:r>
            <a:br>
              <a:rPr lang="es-ES_tradnl" sz="1600" dirty="0" smtClean="0">
                <a:solidFill>
                  <a:prstClr val="black"/>
                </a:solidFill>
                <a:latin typeface="Consolas"/>
              </a:rPr>
            </a:br>
            <a:r>
              <a:rPr lang="es-ES_tradnl" sz="1600" dirty="0" smtClean="0">
                <a:solidFill>
                  <a:prstClr val="black"/>
                </a:solidFill>
                <a:latin typeface="Consolas"/>
              </a:rPr>
              <a:t>val </a:t>
            </a:r>
            <a:r>
              <a:rPr lang="es-ES_tradnl" sz="1600" dirty="0" err="1" smtClean="0">
                <a:solidFill>
                  <a:prstClr val="black"/>
                </a:solidFill>
                <a:latin typeface="Consolas"/>
              </a:rPr>
              <a:t>it:int</a:t>
            </a:r>
            <a:r>
              <a:rPr lang="es-ES_tradnl" sz="1600" dirty="0" smtClean="0">
                <a:solidFill>
                  <a:prstClr val="black"/>
                </a:solidFill>
                <a:latin typeface="Consolas"/>
              </a:rPr>
              <a:t> = 4</a:t>
            </a:r>
            <a:endParaRPr lang="es-ES" sz="1600" dirty="0">
              <a:solidFill>
                <a:prstClr val="black"/>
              </a:solidFill>
              <a:latin typeface="Consolas"/>
            </a:endParaRPr>
          </a:p>
        </p:txBody>
      </p:sp>
      <p:sp>
        <p:nvSpPr>
          <p:cNvPr id="7" name="6 CuadroTexto"/>
          <p:cNvSpPr txBox="1"/>
          <p:nvPr/>
        </p:nvSpPr>
        <p:spPr>
          <a:xfrm>
            <a:off x="4953000" y="4495800"/>
            <a:ext cx="3352800" cy="156966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600" dirty="0">
                <a:solidFill>
                  <a:srgbClr xmlns:mc="http://schemas.openxmlformats.org/markup-compatibility/2006" xmlns:a14="http://schemas.microsoft.com/office/drawing/2010/main" val="008000" mc:Ignorable=""/>
                </a:solidFill>
                <a:latin typeface="Consolas"/>
              </a:rPr>
              <a:t>//Comentario de una línea</a:t>
            </a:r>
            <a:endParaRPr lang="es-ES" sz="1600" dirty="0">
              <a:solidFill>
                <a:prstClr val="black"/>
              </a:solidFill>
              <a:latin typeface="Consolas"/>
            </a:endParaRPr>
          </a:p>
          <a:p>
            <a:r>
              <a:rPr lang="es-ES" sz="1600" dirty="0">
                <a:solidFill>
                  <a:srgbClr xmlns:mc="http://schemas.openxmlformats.org/markup-compatibility/2006" xmlns:a14="http://schemas.microsoft.com/office/drawing/2010/main" val="008000" mc:Ignorable=""/>
                </a:solidFill>
                <a:latin typeface="Consolas"/>
              </a:rPr>
              <a:t>(*</a:t>
            </a:r>
            <a:endParaRPr lang="es-ES" sz="1600" dirty="0">
              <a:solidFill>
                <a:prstClr val="black"/>
              </a:solidFill>
              <a:latin typeface="Consolas"/>
            </a:endParaRPr>
          </a:p>
          <a:p>
            <a:r>
              <a:rPr lang="es-ES" sz="1600" dirty="0">
                <a:solidFill>
                  <a:srgbClr xmlns:mc="http://schemas.openxmlformats.org/markup-compatibility/2006" xmlns:a14="http://schemas.microsoft.com/office/drawing/2010/main" val="008000" mc:Ignorable=""/>
                </a:solidFill>
                <a:latin typeface="Consolas"/>
              </a:rPr>
              <a:t>Comentario de varias líneas</a:t>
            </a:r>
            <a:endParaRPr lang="es-ES" sz="1600" dirty="0">
              <a:solidFill>
                <a:prstClr val="black"/>
              </a:solidFill>
              <a:latin typeface="Consolas"/>
            </a:endParaRPr>
          </a:p>
          <a:p>
            <a:r>
              <a:rPr lang="es-ES" sz="1600" dirty="0" smtClean="0">
                <a:solidFill>
                  <a:srgbClr xmlns:mc="http://schemas.openxmlformats.org/markup-compatibility/2006" xmlns:a14="http://schemas.microsoft.com/office/drawing/2010/main" val="008000" mc:Ignorable=""/>
                </a:solidFill>
                <a:latin typeface="Consolas"/>
              </a:rPr>
              <a:t>*)</a:t>
            </a:r>
            <a:r>
              <a:rPr lang="es-ES" sz="1600" dirty="0" smtClean="0">
                <a:solidFill>
                  <a:srgbClr xmlns:mc="http://schemas.openxmlformats.org/markup-compatibility/2006" xmlns:a14="http://schemas.microsoft.com/office/drawing/2010/main" val="0000FF" mc:Ignorable=""/>
                </a:solidFill>
                <a:latin typeface="Consolas"/>
              </a:rPr>
              <a:t/>
            </a:r>
            <a:br>
              <a:rPr lang="es-ES" sz="1600" dirty="0" smtClean="0">
                <a:solidFill>
                  <a:srgbClr xmlns:mc="http://schemas.openxmlformats.org/markup-compatibility/2006" xmlns:a14="http://schemas.microsoft.com/office/drawing/2010/main" val="0000FF" mc:Ignorable=""/>
                </a:solidFill>
                <a:latin typeface="Consolas"/>
              </a:rPr>
            </a:br>
            <a:r>
              <a:rPr lang="es-ES" sz="1600" dirty="0" err="1" smtClean="0">
                <a:solidFill>
                  <a:srgbClr xmlns:mc="http://schemas.openxmlformats.org/markup-compatibility/2006" xmlns:a14="http://schemas.microsoft.com/office/drawing/2010/main" val="0000FF" mc:Ignorable=""/>
                </a:solidFill>
                <a:latin typeface="Consolas"/>
              </a:rPr>
              <a:t>let</a:t>
            </a:r>
            <a:r>
              <a:rPr lang="es-ES" sz="1600" dirty="0" smtClean="0">
                <a:solidFill>
                  <a:prstClr val="black"/>
                </a:solidFill>
                <a:latin typeface="Consolas"/>
              </a:rPr>
              <a:t> </a:t>
            </a:r>
            <a:r>
              <a:rPr lang="es-ES" sz="1600" dirty="0">
                <a:solidFill>
                  <a:prstClr val="black"/>
                </a:solidFill>
                <a:latin typeface="Consolas"/>
              </a:rPr>
              <a:t>cuadrado x = x * x</a:t>
            </a:r>
          </a:p>
          <a:p>
            <a:r>
              <a:rPr lang="es-ES" sz="1600" dirty="0" err="1">
                <a:solidFill>
                  <a:prstClr val="black"/>
                </a:solidFill>
                <a:latin typeface="Consolas"/>
              </a:rPr>
              <a:t>printfn</a:t>
            </a:r>
            <a:r>
              <a:rPr lang="es-ES" sz="1600" dirty="0">
                <a:solidFill>
                  <a:prstClr val="black"/>
                </a:solidFill>
                <a:latin typeface="Consolas"/>
              </a:rPr>
              <a:t> </a:t>
            </a:r>
            <a:r>
              <a:rPr lang="es-ES" sz="1600" dirty="0">
                <a:solidFill>
                  <a:srgbClr xmlns:mc="http://schemas.openxmlformats.org/markup-compatibility/2006" xmlns:a14="http://schemas.microsoft.com/office/drawing/2010/main" val="800000" mc:Ignorable=""/>
                </a:solidFill>
                <a:latin typeface="Consolas"/>
              </a:rPr>
              <a:t>"%d"</a:t>
            </a:r>
            <a:r>
              <a:rPr lang="es-ES" sz="1600" dirty="0">
                <a:solidFill>
                  <a:prstClr val="black"/>
                </a:solidFill>
                <a:latin typeface="Consolas"/>
              </a:rPr>
              <a:t> (cuadrado 2)</a:t>
            </a:r>
          </a:p>
        </p:txBody>
      </p:sp>
      <p:graphicFrame>
        <p:nvGraphicFramePr>
          <p:cNvPr id="8" name="Diagrama 3"/>
          <p:cNvGraphicFramePr/>
          <p:nvPr>
            <p:extLst>
              <p:ext uri="{D42A27DB-BD31-4B8C-83A1-F6EECF244321}">
                <p14:modId xmlns:p14="http://schemas.microsoft.com/office/powerpoint/2010/main" val="3722208779"/>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p:cNvSpPr>
            <a:spLocks noGrp="1"/>
          </p:cNvSpPr>
          <p:nvPr>
            <p:ph type="sldNum" sz="quarter" idx="12"/>
          </p:nvPr>
        </p:nvSpPr>
        <p:spPr/>
        <p:txBody>
          <a:bodyPr/>
          <a:lstStyle/>
          <a:p>
            <a:fld id="{EE906478-99B0-4A25-BC44-E647138C65FD}" type="slidenum">
              <a:rPr lang="en-US" smtClean="0"/>
              <a:pPr/>
              <a:t>12</a:t>
            </a:fld>
            <a:endParaRPr lang="en-US"/>
          </a:p>
        </p:txBody>
      </p:sp>
    </p:spTree>
    <p:extLst>
      <p:ext uri="{BB962C8B-B14F-4D97-AF65-F5344CB8AC3E}">
        <p14:creationId xmlns:p14="http://schemas.microsoft.com/office/powerpoint/2010/main" val="3539732177"/>
      </p:ext>
    </p:extLst>
  </p:cSld>
  <p:clrMapOvr>
    <a:masterClrMapping/>
  </p:clrMapOvr>
  <mc:AlternateContent xmlns:mc="http://schemas.openxmlformats.org/markup-compatibility/2006" xmlns:p14="http://schemas.microsoft.com/office/powerpoint/2010/main">
    <mc:Choice Requires="p14">
      <p:transition spd="slow" p14:dur="1299">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Fundamentos: Funciones(II)</a:t>
            </a:r>
            <a:endParaRPr lang="es-ES" dirty="0"/>
          </a:p>
        </p:txBody>
      </p:sp>
      <p:sp>
        <p:nvSpPr>
          <p:cNvPr id="3" name="2 Marcador de contenido"/>
          <p:cNvSpPr>
            <a:spLocks noGrp="1"/>
          </p:cNvSpPr>
          <p:nvPr>
            <p:ph idx="1"/>
          </p:nvPr>
        </p:nvSpPr>
        <p:spPr/>
        <p:txBody>
          <a:bodyPr anchor="t"/>
          <a:lstStyle/>
          <a:p>
            <a:pPr marL="0" indent="0">
              <a:buNone/>
            </a:pPr>
            <a:r>
              <a:rPr lang="es-ES_tradnl" b="1" dirty="0" smtClean="0"/>
              <a:t>Inferencia de tipos</a:t>
            </a:r>
          </a:p>
          <a:p>
            <a:pPr lvl="1"/>
            <a:r>
              <a:rPr lang="es-ES_tradnl" dirty="0" smtClean="0"/>
              <a:t>A diferencia de C#, en F# no es necesario notificarle al compilador de los tipos de los parámetros de una función</a:t>
            </a:r>
          </a:p>
        </p:txBody>
      </p:sp>
      <p:graphicFrame>
        <p:nvGraphicFramePr>
          <p:cNvPr id="4" name="3 Diagrama"/>
          <p:cNvGraphicFramePr/>
          <p:nvPr>
            <p:extLst>
              <p:ext uri="{D42A27DB-BD31-4B8C-83A1-F6EECF244321}">
                <p14:modId xmlns:p14="http://schemas.microsoft.com/office/powerpoint/2010/main" val="3089027395"/>
              </p:ext>
            </p:extLst>
          </p:nvPr>
        </p:nvGraphicFramePr>
        <p:xfrm>
          <a:off x="0" y="2971800"/>
          <a:ext cx="9144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0" y="3962400"/>
            <a:ext cx="3048000" cy="156966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600" dirty="0" smtClean="0">
                <a:solidFill>
                  <a:schemeClr val="tx1"/>
                </a:solidFill>
                <a:latin typeface="Consolas"/>
              </a:rPr>
              <a:t>&gt;//Sin añadir </a:t>
            </a:r>
            <a:r>
              <a:rPr lang="es-ES" sz="1600" dirty="0" err="1" smtClean="0">
                <a:solidFill>
                  <a:schemeClr val="tx1"/>
                </a:solidFill>
                <a:latin typeface="Consolas"/>
              </a:rPr>
              <a:t>info</a:t>
            </a:r>
            <a:r>
              <a:rPr lang="es-ES" sz="1600" dirty="0" smtClean="0">
                <a:solidFill>
                  <a:schemeClr val="tx1"/>
                </a:solidFill>
                <a:latin typeface="Consolas"/>
              </a:rPr>
              <a:t> adicional</a:t>
            </a:r>
            <a:r>
              <a:rPr lang="es-ES" sz="1600" dirty="0" smtClean="0">
                <a:solidFill>
                  <a:srgbClr xmlns:mc="http://schemas.openxmlformats.org/markup-compatibility/2006" xmlns:a14="http://schemas.microsoft.com/office/drawing/2010/main" val="0000FF" mc:Ignorable=""/>
                </a:solidFill>
                <a:latin typeface="Consolas"/>
              </a:rPr>
              <a:t> </a:t>
            </a:r>
          </a:p>
          <a:p>
            <a:r>
              <a:rPr lang="es-ES" sz="1600" dirty="0" err="1" smtClean="0">
                <a:solidFill>
                  <a:srgbClr xmlns:mc="http://schemas.openxmlformats.org/markup-compatibility/2006" xmlns:a14="http://schemas.microsoft.com/office/drawing/2010/main" val="0000FF" mc:Ignorable=""/>
                </a:solidFill>
                <a:latin typeface="Consolas"/>
              </a:rPr>
              <a:t>let</a:t>
            </a:r>
            <a:r>
              <a:rPr lang="es-ES" sz="1600" dirty="0" smtClean="0">
                <a:solidFill>
                  <a:prstClr val="black"/>
                </a:solidFill>
                <a:latin typeface="Consolas"/>
              </a:rPr>
              <a:t> </a:t>
            </a:r>
            <a:r>
              <a:rPr lang="es-ES" sz="1600" dirty="0" err="1" smtClean="0">
                <a:solidFill>
                  <a:prstClr val="black"/>
                </a:solidFill>
                <a:latin typeface="Consolas"/>
              </a:rPr>
              <a:t>mult</a:t>
            </a:r>
            <a:r>
              <a:rPr lang="es-ES" sz="1600" dirty="0" smtClean="0">
                <a:solidFill>
                  <a:prstClr val="black"/>
                </a:solidFill>
                <a:latin typeface="Consolas"/>
              </a:rPr>
              <a:t> x y = x * y;;</a:t>
            </a:r>
            <a:br>
              <a:rPr lang="es-ES" sz="1600" dirty="0" smtClean="0">
                <a:solidFill>
                  <a:prstClr val="black"/>
                </a:solidFill>
                <a:latin typeface="Consolas"/>
              </a:rPr>
            </a:br>
            <a:r>
              <a:rPr lang="es-ES" sz="1600" dirty="0" smtClean="0">
                <a:solidFill>
                  <a:prstClr val="black"/>
                </a:solidFill>
                <a:latin typeface="Consolas"/>
              </a:rPr>
              <a:t/>
            </a:r>
            <a:br>
              <a:rPr lang="es-ES" sz="1600" dirty="0" smtClean="0">
                <a:solidFill>
                  <a:prstClr val="black"/>
                </a:solidFill>
                <a:latin typeface="Consolas"/>
              </a:rPr>
            </a:br>
            <a:r>
              <a:rPr lang="es-ES" sz="1600" dirty="0" smtClean="0">
                <a:solidFill>
                  <a:prstClr val="black"/>
                </a:solidFill>
                <a:latin typeface="Consolas"/>
              </a:rPr>
              <a:t>val </a:t>
            </a:r>
            <a:r>
              <a:rPr lang="es-ES" sz="1600" dirty="0" err="1" smtClean="0">
                <a:solidFill>
                  <a:prstClr val="black"/>
                </a:solidFill>
                <a:latin typeface="Consolas"/>
              </a:rPr>
              <a:t>mult</a:t>
            </a:r>
            <a:r>
              <a:rPr lang="es-ES" sz="1600" dirty="0" smtClean="0">
                <a:solidFill>
                  <a:prstClr val="black"/>
                </a:solidFill>
                <a:latin typeface="Consolas"/>
              </a:rPr>
              <a:t> : </a:t>
            </a:r>
            <a:r>
              <a:rPr lang="es-ES" sz="1600" dirty="0" err="1" smtClean="0">
                <a:solidFill>
                  <a:prstClr val="black"/>
                </a:solidFill>
                <a:latin typeface="Consolas"/>
              </a:rPr>
              <a:t>int</a:t>
            </a:r>
            <a:r>
              <a:rPr lang="es-ES" sz="1600" dirty="0" smtClean="0">
                <a:solidFill>
                  <a:prstClr val="black"/>
                </a:solidFill>
                <a:latin typeface="Consolas"/>
              </a:rPr>
              <a:t> -&gt; </a:t>
            </a:r>
            <a:r>
              <a:rPr lang="es-ES" sz="1600" dirty="0" err="1" smtClean="0">
                <a:solidFill>
                  <a:prstClr val="black"/>
                </a:solidFill>
                <a:latin typeface="Consolas"/>
              </a:rPr>
              <a:t>int</a:t>
            </a:r>
            <a:r>
              <a:rPr lang="es-ES" sz="1600" dirty="0" smtClean="0">
                <a:solidFill>
                  <a:prstClr val="black"/>
                </a:solidFill>
                <a:latin typeface="Consolas"/>
              </a:rPr>
              <a:t> -&gt; </a:t>
            </a:r>
            <a:r>
              <a:rPr lang="es-ES" sz="1600" dirty="0" err="1" smtClean="0">
                <a:solidFill>
                  <a:prstClr val="black"/>
                </a:solidFill>
                <a:latin typeface="Consolas"/>
              </a:rPr>
              <a:t>int</a:t>
            </a:r>
            <a:endParaRPr lang="es-ES" sz="1600" dirty="0" smtClean="0">
              <a:solidFill>
                <a:prstClr val="black"/>
              </a:solidFill>
              <a:latin typeface="Consolas"/>
            </a:endParaRPr>
          </a:p>
        </p:txBody>
      </p:sp>
      <p:sp>
        <p:nvSpPr>
          <p:cNvPr id="9" name="8 CuadroTexto"/>
          <p:cNvSpPr txBox="1"/>
          <p:nvPr/>
        </p:nvSpPr>
        <p:spPr>
          <a:xfrm>
            <a:off x="3124200" y="3962400"/>
            <a:ext cx="2895600" cy="2062103"/>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600" dirty="0" smtClean="0">
                <a:solidFill>
                  <a:schemeClr val="tx1"/>
                </a:solidFill>
                <a:latin typeface="Consolas"/>
              </a:rPr>
              <a:t>&gt;//Inferencia tipos en acción</a:t>
            </a:r>
          </a:p>
          <a:p>
            <a:r>
              <a:rPr lang="es-ES" sz="1600" dirty="0" err="1" smtClean="0">
                <a:solidFill>
                  <a:srgbClr xmlns:mc="http://schemas.openxmlformats.org/markup-compatibility/2006" xmlns:a14="http://schemas.microsoft.com/office/drawing/2010/main" val="0000FF" mc:Ignorable=""/>
                </a:solidFill>
                <a:latin typeface="Consolas"/>
              </a:rPr>
              <a:t>let</a:t>
            </a:r>
            <a:r>
              <a:rPr lang="es-ES" sz="1600" dirty="0" smtClean="0">
                <a:solidFill>
                  <a:prstClr val="black"/>
                </a:solidFill>
                <a:latin typeface="Consolas"/>
              </a:rPr>
              <a:t> </a:t>
            </a:r>
            <a:r>
              <a:rPr lang="es-ES" sz="1600" dirty="0" err="1" smtClean="0">
                <a:solidFill>
                  <a:prstClr val="black"/>
                </a:solidFill>
                <a:latin typeface="Consolas"/>
              </a:rPr>
              <a:t>mult</a:t>
            </a:r>
            <a:r>
              <a:rPr lang="es-ES" sz="1600" dirty="0" smtClean="0">
                <a:solidFill>
                  <a:prstClr val="black"/>
                </a:solidFill>
                <a:latin typeface="Consolas"/>
              </a:rPr>
              <a:t> x y = x * y</a:t>
            </a:r>
          </a:p>
          <a:p>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a:t>
            </a:r>
            <a:r>
              <a:rPr lang="es-ES" sz="1600" dirty="0" smtClean="0">
                <a:solidFill>
                  <a:prstClr val="black"/>
                </a:solidFill>
                <a:latin typeface="Consolas"/>
              </a:rPr>
              <a:t>res = </a:t>
            </a:r>
            <a:r>
              <a:rPr lang="es-ES" sz="1600" dirty="0" err="1" smtClean="0">
                <a:solidFill>
                  <a:prstClr val="black"/>
                </a:solidFill>
                <a:latin typeface="Consolas"/>
              </a:rPr>
              <a:t>mult</a:t>
            </a:r>
            <a:r>
              <a:rPr lang="es-ES" sz="1600" dirty="0" smtClean="0">
                <a:solidFill>
                  <a:prstClr val="black"/>
                </a:solidFill>
                <a:latin typeface="Consolas"/>
              </a:rPr>
              <a:t> 4.0 5.5;;</a:t>
            </a:r>
            <a:br>
              <a:rPr lang="es-ES" sz="1600" dirty="0" smtClean="0">
                <a:solidFill>
                  <a:prstClr val="black"/>
                </a:solidFill>
                <a:latin typeface="Consolas"/>
              </a:rPr>
            </a:br>
            <a:r>
              <a:rPr lang="es-ES" sz="1600" dirty="0" smtClean="0">
                <a:solidFill>
                  <a:prstClr val="black"/>
                </a:solidFill>
                <a:latin typeface="Consolas"/>
              </a:rPr>
              <a:t/>
            </a:r>
            <a:br>
              <a:rPr lang="es-ES" sz="1600" dirty="0" smtClean="0">
                <a:solidFill>
                  <a:prstClr val="black"/>
                </a:solidFill>
                <a:latin typeface="Consolas"/>
              </a:rPr>
            </a:br>
            <a:r>
              <a:rPr lang="nn-NO" sz="1600" dirty="0">
                <a:latin typeface="Consolas"/>
              </a:rPr>
              <a:t>val mult : float -&gt; float -&gt; float</a:t>
            </a:r>
          </a:p>
          <a:p>
            <a:r>
              <a:rPr lang="es-ES" sz="1600" dirty="0">
                <a:latin typeface="Consolas"/>
              </a:rPr>
              <a:t>val res : </a:t>
            </a:r>
            <a:r>
              <a:rPr lang="es-ES" sz="1600" dirty="0" err="1">
                <a:latin typeface="Consolas"/>
              </a:rPr>
              <a:t>float</a:t>
            </a:r>
            <a:r>
              <a:rPr lang="es-ES" sz="1600" dirty="0">
                <a:latin typeface="Consolas"/>
              </a:rPr>
              <a:t> = </a:t>
            </a:r>
            <a:r>
              <a:rPr lang="es-ES" sz="1600" dirty="0" smtClean="0">
                <a:latin typeface="Consolas"/>
              </a:rPr>
              <a:t>22.0</a:t>
            </a:r>
            <a:endParaRPr lang="es-ES" sz="1600" dirty="0">
              <a:latin typeface="Consolas"/>
            </a:endParaRPr>
          </a:p>
        </p:txBody>
      </p:sp>
      <p:sp>
        <p:nvSpPr>
          <p:cNvPr id="10" name="9 CuadroTexto"/>
          <p:cNvSpPr txBox="1"/>
          <p:nvPr/>
        </p:nvSpPr>
        <p:spPr>
          <a:xfrm>
            <a:off x="6172200" y="3962400"/>
            <a:ext cx="2971800" cy="2062103"/>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1600" dirty="0" smtClean="0">
                <a:solidFill>
                  <a:schemeClr val="tx1"/>
                </a:solidFill>
                <a:latin typeface="Consolas"/>
              </a:rPr>
              <a:t>&gt;//Forzar tipo</a:t>
            </a:r>
          </a:p>
          <a:p>
            <a:r>
              <a:rPr lang="es-ES" sz="1600" dirty="0" err="1" smtClean="0">
                <a:solidFill>
                  <a:srgbClr xmlns:mc="http://schemas.openxmlformats.org/markup-compatibility/2006" xmlns:a14="http://schemas.microsoft.com/office/drawing/2010/main" val="0000FF" mc:Ignorable=""/>
                </a:solidFill>
                <a:latin typeface="Consolas"/>
              </a:rPr>
              <a:t>let</a:t>
            </a:r>
            <a:r>
              <a:rPr lang="es-ES" sz="1600" dirty="0" smtClean="0">
                <a:solidFill>
                  <a:prstClr val="black"/>
                </a:solidFill>
                <a:latin typeface="Consolas"/>
              </a:rPr>
              <a:t> </a:t>
            </a:r>
            <a:r>
              <a:rPr lang="es-ES" sz="1600" dirty="0" err="1" smtClean="0">
                <a:solidFill>
                  <a:prstClr val="black"/>
                </a:solidFill>
                <a:latin typeface="Consolas"/>
              </a:rPr>
              <a:t>mult</a:t>
            </a:r>
            <a:r>
              <a:rPr lang="es-ES" sz="1600" dirty="0" smtClean="0">
                <a:solidFill>
                  <a:prstClr val="black"/>
                </a:solidFill>
                <a:latin typeface="Consolas"/>
              </a:rPr>
              <a:t> (x : </a:t>
            </a:r>
            <a:r>
              <a:rPr lang="es-ES" sz="1600" dirty="0" err="1" smtClean="0">
                <a:solidFill>
                  <a:prstClr val="black"/>
                </a:solidFill>
                <a:latin typeface="Consolas"/>
              </a:rPr>
              <a:t>float</a:t>
            </a:r>
            <a:r>
              <a:rPr lang="es-ES" sz="1600" dirty="0" smtClean="0">
                <a:solidFill>
                  <a:prstClr val="black"/>
                </a:solidFill>
                <a:latin typeface="Consolas"/>
              </a:rPr>
              <a:t>) y = x * y</a:t>
            </a:r>
          </a:p>
          <a:p>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a:t>
            </a:r>
            <a:r>
              <a:rPr lang="es-ES" sz="1600" dirty="0" smtClean="0">
                <a:solidFill>
                  <a:prstClr val="black"/>
                </a:solidFill>
                <a:latin typeface="Consolas"/>
              </a:rPr>
              <a:t>res = </a:t>
            </a:r>
            <a:r>
              <a:rPr lang="es-ES" sz="1600" dirty="0" err="1" smtClean="0">
                <a:solidFill>
                  <a:prstClr val="black"/>
                </a:solidFill>
                <a:latin typeface="Consolas"/>
              </a:rPr>
              <a:t>mult</a:t>
            </a:r>
            <a:r>
              <a:rPr lang="es-ES" sz="1600" dirty="0" smtClean="0">
                <a:solidFill>
                  <a:prstClr val="black"/>
                </a:solidFill>
                <a:latin typeface="Consolas"/>
              </a:rPr>
              <a:t> 4.0 5.5;;</a:t>
            </a:r>
            <a:br>
              <a:rPr lang="es-ES" sz="1600" dirty="0" smtClean="0">
                <a:solidFill>
                  <a:prstClr val="black"/>
                </a:solidFill>
                <a:latin typeface="Consolas"/>
              </a:rPr>
            </a:br>
            <a:r>
              <a:rPr lang="es-ES" sz="1600" dirty="0" smtClean="0">
                <a:solidFill>
                  <a:prstClr val="black"/>
                </a:solidFill>
                <a:latin typeface="Consolas"/>
              </a:rPr>
              <a:t/>
            </a:r>
            <a:br>
              <a:rPr lang="es-ES" sz="1600" dirty="0" smtClean="0">
                <a:solidFill>
                  <a:prstClr val="black"/>
                </a:solidFill>
                <a:latin typeface="Consolas"/>
              </a:rPr>
            </a:br>
            <a:r>
              <a:rPr lang="nn-NO" sz="1600" dirty="0">
                <a:latin typeface="Consolas"/>
              </a:rPr>
              <a:t>val mult : float -&gt; float -&gt; float</a:t>
            </a:r>
          </a:p>
          <a:p>
            <a:r>
              <a:rPr lang="es-ES" sz="1600" dirty="0">
                <a:latin typeface="Consolas"/>
              </a:rPr>
              <a:t>val res : </a:t>
            </a:r>
            <a:r>
              <a:rPr lang="es-ES" sz="1600" dirty="0" err="1">
                <a:latin typeface="Consolas"/>
              </a:rPr>
              <a:t>float</a:t>
            </a:r>
            <a:r>
              <a:rPr lang="es-ES" sz="1600" dirty="0">
                <a:latin typeface="Consolas"/>
              </a:rPr>
              <a:t> = </a:t>
            </a:r>
            <a:r>
              <a:rPr lang="es-ES" sz="1600" dirty="0" smtClean="0">
                <a:latin typeface="Consolas"/>
              </a:rPr>
              <a:t>22.0</a:t>
            </a:r>
            <a:endParaRPr lang="es-ES" sz="1600" dirty="0">
              <a:latin typeface="Consolas"/>
            </a:endParaRPr>
          </a:p>
        </p:txBody>
      </p:sp>
      <p:graphicFrame>
        <p:nvGraphicFramePr>
          <p:cNvPr id="11" name="Diagrama 3"/>
          <p:cNvGraphicFramePr/>
          <p:nvPr>
            <p:extLst>
              <p:ext uri="{D42A27DB-BD31-4B8C-83A1-F6EECF244321}">
                <p14:modId xmlns:p14="http://schemas.microsoft.com/office/powerpoint/2010/main" val="3722208779"/>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13</a:t>
            </a:fld>
            <a:endParaRPr lang="en-US"/>
          </a:p>
        </p:txBody>
      </p:sp>
    </p:spTree>
    <p:extLst>
      <p:ext uri="{BB962C8B-B14F-4D97-AF65-F5344CB8AC3E}">
        <p14:creationId xmlns:p14="http://schemas.microsoft.com/office/powerpoint/2010/main" val="24537961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graphicEl>
                                              <a:dgm id="{C5EF4F1B-80C7-40DB-9ED0-B468B0925526}"/>
                                            </p:graphicEl>
                                          </p:spTgt>
                                        </p:tgtEl>
                                        <p:attrNameLst>
                                          <p:attrName>style.visibility</p:attrName>
                                        </p:attrNameLst>
                                      </p:cBhvr>
                                      <p:to>
                                        <p:strVal val="visible"/>
                                      </p:to>
                                    </p:set>
                                    <p:animEffect transition="in" filter="fade">
                                      <p:cBhvr>
                                        <p:cTn id="7" dur="1000"/>
                                        <p:tgtEl>
                                          <p:spTgt spid="4">
                                            <p:graphicEl>
                                              <a:dgm id="{C5EF4F1B-80C7-40DB-9ED0-B468B0925526}"/>
                                            </p:graphicEl>
                                          </p:spTgt>
                                        </p:tgtEl>
                                      </p:cBhvr>
                                    </p:animEffect>
                                    <p:anim calcmode="lin" valueType="num">
                                      <p:cBhvr>
                                        <p:cTn id="8" dur="1000" fill="hold"/>
                                        <p:tgtEl>
                                          <p:spTgt spid="4">
                                            <p:graphicEl>
                                              <a:dgm id="{C5EF4F1B-80C7-40DB-9ED0-B468B0925526}"/>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C5EF4F1B-80C7-40DB-9ED0-B468B0925526}"/>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graphicEl>
                                              <a:dgm id="{19252A23-52B2-42A1-86A6-49C5C99F1EDF}"/>
                                            </p:graphicEl>
                                          </p:spTgt>
                                        </p:tgtEl>
                                        <p:attrNameLst>
                                          <p:attrName>style.visibility</p:attrName>
                                        </p:attrNameLst>
                                      </p:cBhvr>
                                      <p:to>
                                        <p:strVal val="visible"/>
                                      </p:to>
                                    </p:set>
                                    <p:animEffect transition="in" filter="fade">
                                      <p:cBhvr>
                                        <p:cTn id="12" dur="1000"/>
                                        <p:tgtEl>
                                          <p:spTgt spid="4">
                                            <p:graphicEl>
                                              <a:dgm id="{19252A23-52B2-42A1-86A6-49C5C99F1EDF}"/>
                                            </p:graphicEl>
                                          </p:spTgt>
                                        </p:tgtEl>
                                      </p:cBhvr>
                                    </p:animEffect>
                                    <p:anim calcmode="lin" valueType="num">
                                      <p:cBhvr>
                                        <p:cTn id="13" dur="1000" fill="hold"/>
                                        <p:tgtEl>
                                          <p:spTgt spid="4">
                                            <p:graphicEl>
                                              <a:dgm id="{19252A23-52B2-42A1-86A6-49C5C99F1EDF}"/>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19252A23-52B2-42A1-86A6-49C5C99F1EDF}"/>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graphicEl>
                                              <a:dgm id="{595D823E-BD81-49FD-BA5E-C250A9E60531}"/>
                                            </p:graphicEl>
                                          </p:spTgt>
                                        </p:tgtEl>
                                        <p:attrNameLst>
                                          <p:attrName>style.visibility</p:attrName>
                                        </p:attrNameLst>
                                      </p:cBhvr>
                                      <p:to>
                                        <p:strVal val="visible"/>
                                      </p:to>
                                    </p:set>
                                    <p:animEffect transition="in" filter="fade">
                                      <p:cBhvr>
                                        <p:cTn id="19" dur="1000"/>
                                        <p:tgtEl>
                                          <p:spTgt spid="4">
                                            <p:graphicEl>
                                              <a:dgm id="{595D823E-BD81-49FD-BA5E-C250A9E60531}"/>
                                            </p:graphicEl>
                                          </p:spTgt>
                                        </p:tgtEl>
                                      </p:cBhvr>
                                    </p:animEffect>
                                    <p:anim calcmode="lin" valueType="num">
                                      <p:cBhvr>
                                        <p:cTn id="20" dur="1000" fill="hold"/>
                                        <p:tgtEl>
                                          <p:spTgt spid="4">
                                            <p:graphicEl>
                                              <a:dgm id="{595D823E-BD81-49FD-BA5E-C250A9E60531}"/>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595D823E-BD81-49FD-BA5E-C250A9E60531}"/>
                                            </p:graphic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
                                            <p:graphicEl>
                                              <a:dgm id="{8443B461-C268-4E23-94BB-78CFE209DD57}"/>
                                            </p:graphicEl>
                                          </p:spTgt>
                                        </p:tgtEl>
                                        <p:attrNameLst>
                                          <p:attrName>style.visibility</p:attrName>
                                        </p:attrNameLst>
                                      </p:cBhvr>
                                      <p:to>
                                        <p:strVal val="visible"/>
                                      </p:to>
                                    </p:set>
                                    <p:animEffect transition="in" filter="fade">
                                      <p:cBhvr>
                                        <p:cTn id="31" dur="1000"/>
                                        <p:tgtEl>
                                          <p:spTgt spid="4">
                                            <p:graphicEl>
                                              <a:dgm id="{8443B461-C268-4E23-94BB-78CFE209DD57}"/>
                                            </p:graphicEl>
                                          </p:spTgt>
                                        </p:tgtEl>
                                      </p:cBhvr>
                                    </p:animEffect>
                                    <p:anim calcmode="lin" valueType="num">
                                      <p:cBhvr>
                                        <p:cTn id="32" dur="1000" fill="hold"/>
                                        <p:tgtEl>
                                          <p:spTgt spid="4">
                                            <p:graphicEl>
                                              <a:dgm id="{8443B461-C268-4E23-94BB-78CFE209DD57}"/>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8443B461-C268-4E23-94BB-78CFE209DD57}"/>
                                            </p:graphic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4">
                                            <p:graphicEl>
                                              <a:dgm id="{3970F88B-AFAF-457A-B4C8-0FA855427CD1}"/>
                                            </p:graphicEl>
                                          </p:spTgt>
                                        </p:tgtEl>
                                        <p:attrNameLst>
                                          <p:attrName>style.visibility</p:attrName>
                                        </p:attrNameLst>
                                      </p:cBhvr>
                                      <p:to>
                                        <p:strVal val="visible"/>
                                      </p:to>
                                    </p:set>
                                    <p:animEffect transition="in" filter="fade">
                                      <p:cBhvr>
                                        <p:cTn id="43" dur="1000"/>
                                        <p:tgtEl>
                                          <p:spTgt spid="4">
                                            <p:graphicEl>
                                              <a:dgm id="{3970F88B-AFAF-457A-B4C8-0FA855427CD1}"/>
                                            </p:graphicEl>
                                          </p:spTgt>
                                        </p:tgtEl>
                                      </p:cBhvr>
                                    </p:animEffect>
                                    <p:anim calcmode="lin" valueType="num">
                                      <p:cBhvr>
                                        <p:cTn id="44" dur="1000" fill="hold"/>
                                        <p:tgtEl>
                                          <p:spTgt spid="4">
                                            <p:graphicEl>
                                              <a:dgm id="{3970F88B-AFAF-457A-B4C8-0FA855427CD1}"/>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3970F88B-AFAF-457A-B4C8-0FA855427CD1}"/>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Fundamentos: Funciones(III)</a:t>
            </a:r>
            <a:endParaRPr lang="es-ES" dirty="0"/>
          </a:p>
        </p:txBody>
      </p:sp>
      <p:sp>
        <p:nvSpPr>
          <p:cNvPr id="3" name="2 Marcador de contenido"/>
          <p:cNvSpPr>
            <a:spLocks noGrp="1"/>
          </p:cNvSpPr>
          <p:nvPr>
            <p:ph idx="1"/>
          </p:nvPr>
        </p:nvSpPr>
        <p:spPr/>
        <p:txBody>
          <a:bodyPr anchor="t"/>
          <a:lstStyle/>
          <a:p>
            <a:pPr marL="0" indent="0">
              <a:buNone/>
            </a:pPr>
            <a:r>
              <a:rPr lang="es-ES_tradnl" b="1" dirty="0" smtClean="0"/>
              <a:t>Funciones genéricas</a:t>
            </a:r>
          </a:p>
          <a:p>
            <a:pPr lvl="1"/>
            <a:r>
              <a:rPr lang="es-ES_tradnl" dirty="0" smtClean="0"/>
              <a:t>El tipo de un parámetro genérico tiene que venir precedido por un apóstrofe</a:t>
            </a:r>
          </a:p>
        </p:txBody>
      </p:sp>
      <p:sp>
        <p:nvSpPr>
          <p:cNvPr id="11" name="10 CuadroTexto"/>
          <p:cNvSpPr txBox="1"/>
          <p:nvPr/>
        </p:nvSpPr>
        <p:spPr>
          <a:xfrm>
            <a:off x="2246272" y="3356992"/>
            <a:ext cx="4536504" cy="2062103"/>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600" dirty="0" smtClean="0">
                <a:latin typeface="Consolas"/>
              </a:rPr>
              <a:t>&gt; </a:t>
            </a:r>
            <a:r>
              <a:rPr lang="es-ES" sz="1600" dirty="0" err="1" smtClean="0">
                <a:solidFill>
                  <a:srgbClr xmlns:mc="http://schemas.openxmlformats.org/markup-compatibility/2006" xmlns:a14="http://schemas.microsoft.com/office/drawing/2010/main" val="0000FF" mc:Ignorable=""/>
                </a:solidFill>
                <a:latin typeface="Consolas"/>
              </a:rPr>
              <a:t>let</a:t>
            </a:r>
            <a:r>
              <a:rPr lang="es-ES" sz="1600" dirty="0" smtClean="0">
                <a:solidFill>
                  <a:prstClr val="black"/>
                </a:solidFill>
                <a:latin typeface="Consolas"/>
              </a:rPr>
              <a:t> </a:t>
            </a:r>
            <a:r>
              <a:rPr lang="es-ES" sz="1600" dirty="0" err="1" smtClean="0">
                <a:solidFill>
                  <a:prstClr val="black"/>
                </a:solidFill>
                <a:latin typeface="Consolas"/>
              </a:rPr>
              <a:t>generico</a:t>
            </a:r>
            <a:r>
              <a:rPr lang="es-ES" sz="1600" dirty="0" smtClean="0">
                <a:solidFill>
                  <a:prstClr val="black"/>
                </a:solidFill>
                <a:latin typeface="Consolas"/>
              </a:rPr>
              <a:t> x = x;;</a:t>
            </a:r>
          </a:p>
          <a:p>
            <a:r>
              <a:rPr lang="es-ES" sz="1600" dirty="0">
                <a:latin typeface="Consolas" pitchFamily="49" charset="0"/>
                <a:cs typeface="Consolas" pitchFamily="49" charset="0"/>
              </a:rPr>
              <a:t>val </a:t>
            </a:r>
            <a:r>
              <a:rPr lang="es-ES" sz="1600" dirty="0" err="1">
                <a:latin typeface="Consolas" pitchFamily="49" charset="0"/>
                <a:cs typeface="Consolas" pitchFamily="49" charset="0"/>
              </a:rPr>
              <a:t>generico</a:t>
            </a:r>
            <a:r>
              <a:rPr lang="es-ES" sz="1600" dirty="0">
                <a:latin typeface="Consolas" pitchFamily="49" charset="0"/>
                <a:cs typeface="Consolas" pitchFamily="49" charset="0"/>
              </a:rPr>
              <a:t> : 'a -&gt; </a:t>
            </a:r>
            <a:r>
              <a:rPr lang="es-ES" sz="1600" dirty="0" smtClean="0">
                <a:latin typeface="Consolas" pitchFamily="49" charset="0"/>
                <a:cs typeface="Consolas" pitchFamily="49" charset="0"/>
              </a:rPr>
              <a:t>'a</a:t>
            </a:r>
            <a:br>
              <a:rPr lang="es-ES" sz="1600" dirty="0" smtClean="0">
                <a:latin typeface="Consolas" pitchFamily="49" charset="0"/>
                <a:cs typeface="Consolas" pitchFamily="49" charset="0"/>
              </a:rPr>
            </a:br>
            <a:r>
              <a:rPr lang="es-ES" sz="1600" dirty="0" smtClean="0">
                <a:latin typeface="Consolas" pitchFamily="49" charset="0"/>
                <a:cs typeface="Consolas" pitchFamily="49" charset="0"/>
              </a:rPr>
              <a:t/>
            </a:r>
            <a:br>
              <a:rPr lang="es-ES" sz="1600" dirty="0" smtClean="0">
                <a:latin typeface="Consolas" pitchFamily="49" charset="0"/>
                <a:cs typeface="Consolas" pitchFamily="49" charset="0"/>
              </a:rPr>
            </a:br>
            <a:r>
              <a:rPr lang="es-ES" sz="1600" dirty="0">
                <a:latin typeface="Consolas"/>
              </a:rPr>
              <a:t>&gt; </a:t>
            </a:r>
            <a:r>
              <a:rPr lang="es-ES" sz="1600" dirty="0" err="1">
                <a:latin typeface="Consolas"/>
              </a:rPr>
              <a:t>g</a:t>
            </a:r>
            <a:r>
              <a:rPr lang="es-ES" sz="1600" dirty="0" err="1">
                <a:solidFill>
                  <a:prstClr val="black"/>
                </a:solidFill>
                <a:latin typeface="Consolas"/>
              </a:rPr>
              <a:t>enerico</a:t>
            </a:r>
            <a:r>
              <a:rPr lang="es-ES" sz="1600" dirty="0">
                <a:solidFill>
                  <a:prstClr val="black"/>
                </a:solidFill>
                <a:latin typeface="Consolas"/>
              </a:rPr>
              <a:t> </a:t>
            </a:r>
            <a:r>
              <a:rPr lang="en-US" sz="1600" dirty="0">
                <a:latin typeface="Consolas" pitchFamily="49" charset="0"/>
                <a:cs typeface="Consolas" pitchFamily="49" charset="0"/>
              </a:rPr>
              <a:t>"</a:t>
            </a:r>
            <a:r>
              <a:rPr lang="en-US" sz="1600" dirty="0" err="1">
                <a:latin typeface="Consolas" pitchFamily="49" charset="0"/>
                <a:cs typeface="Consolas" pitchFamily="49" charset="0"/>
              </a:rPr>
              <a:t>Función</a:t>
            </a:r>
            <a:r>
              <a:rPr lang="en-US" sz="1600" dirty="0">
                <a:latin typeface="Consolas" pitchFamily="49" charset="0"/>
                <a:cs typeface="Consolas" pitchFamily="49" charset="0"/>
              </a:rPr>
              <a:t> </a:t>
            </a:r>
            <a:r>
              <a:rPr lang="en-US" sz="1600" dirty="0" err="1">
                <a:latin typeface="Consolas" pitchFamily="49" charset="0"/>
                <a:cs typeface="Consolas" pitchFamily="49" charset="0"/>
              </a:rPr>
              <a:t>genérica</a:t>
            </a:r>
            <a:r>
              <a:rPr lang="en-US" sz="1600" dirty="0">
                <a:latin typeface="Consolas" pitchFamily="49" charset="0"/>
                <a:cs typeface="Consolas" pitchFamily="49" charset="0"/>
              </a:rPr>
              <a:t>"</a:t>
            </a:r>
            <a:r>
              <a:rPr lang="es-ES" sz="1600" dirty="0">
                <a:solidFill>
                  <a:prstClr val="black"/>
                </a:solidFill>
                <a:latin typeface="Consolas"/>
              </a:rPr>
              <a:t>;;</a:t>
            </a:r>
            <a:r>
              <a:rPr lang="es-ES" sz="1600" dirty="0" smtClean="0">
                <a:solidFill>
                  <a:prstClr val="black"/>
                </a:solidFill>
                <a:latin typeface="Consolas"/>
              </a:rPr>
              <a:t/>
            </a:r>
            <a:br>
              <a:rPr lang="es-ES" sz="1600" dirty="0" smtClean="0">
                <a:solidFill>
                  <a:prstClr val="black"/>
                </a:solidFill>
                <a:latin typeface="Consolas"/>
              </a:rPr>
            </a:br>
            <a:r>
              <a:rPr lang="en-US" sz="1600" dirty="0" err="1">
                <a:latin typeface="Consolas" pitchFamily="49" charset="0"/>
                <a:cs typeface="Consolas" pitchFamily="49" charset="0"/>
              </a:rPr>
              <a:t>val</a:t>
            </a:r>
            <a:r>
              <a:rPr lang="en-US" sz="1600" dirty="0">
                <a:latin typeface="Consolas" pitchFamily="49" charset="0"/>
                <a:cs typeface="Consolas" pitchFamily="49" charset="0"/>
              </a:rPr>
              <a:t> it : string = "</a:t>
            </a:r>
            <a:r>
              <a:rPr lang="en-US" sz="1600" dirty="0" err="1">
                <a:latin typeface="Consolas" pitchFamily="49" charset="0"/>
                <a:cs typeface="Consolas" pitchFamily="49" charset="0"/>
              </a:rPr>
              <a:t>Función</a:t>
            </a:r>
            <a:r>
              <a:rPr lang="en-US" sz="1600" dirty="0">
                <a:latin typeface="Consolas" pitchFamily="49" charset="0"/>
                <a:cs typeface="Consolas" pitchFamily="49" charset="0"/>
              </a:rPr>
              <a:t> </a:t>
            </a:r>
            <a:r>
              <a:rPr lang="en-US" sz="1600" dirty="0" err="1" smtClean="0">
                <a:latin typeface="Consolas" pitchFamily="49" charset="0"/>
                <a:cs typeface="Consolas" pitchFamily="49" charset="0"/>
              </a:rPr>
              <a:t>genérica</a:t>
            </a:r>
            <a:r>
              <a:rPr lang="en-US" sz="1600" dirty="0" smtClean="0">
                <a:latin typeface="Consolas" pitchFamily="49" charset="0"/>
                <a:cs typeface="Consolas" pitchFamily="49" charset="0"/>
              </a:rPr>
              <a:t>"</a:t>
            </a:r>
          </a:p>
          <a:p>
            <a:endParaRPr lang="en-US" sz="1600" dirty="0">
              <a:solidFill>
                <a:prstClr val="black"/>
              </a:solidFill>
              <a:latin typeface="Consolas" pitchFamily="49" charset="0"/>
              <a:cs typeface="Consolas" pitchFamily="49" charset="0"/>
            </a:endParaRPr>
          </a:p>
          <a:p>
            <a:r>
              <a:rPr lang="da-DK" sz="1600" dirty="0" smtClean="0">
                <a:solidFill>
                  <a:schemeClr val="tx1"/>
                </a:solidFill>
                <a:latin typeface="Consolas"/>
              </a:rPr>
              <a:t>&gt; </a:t>
            </a:r>
            <a:r>
              <a:rPr lang="da-DK" sz="1600" dirty="0" smtClean="0">
                <a:solidFill>
                  <a:srgbClr xmlns:mc="http://schemas.openxmlformats.org/markup-compatibility/2006" xmlns:a14="http://schemas.microsoft.com/office/drawing/2010/main" val="0000FF" mc:Ignorable=""/>
                </a:solidFill>
                <a:latin typeface="Consolas"/>
              </a:rPr>
              <a:t>let</a:t>
            </a:r>
            <a:r>
              <a:rPr lang="da-DK" sz="1600" dirty="0" smtClean="0">
                <a:solidFill>
                  <a:prstClr val="black"/>
                </a:solidFill>
                <a:latin typeface="Consolas"/>
              </a:rPr>
              <a:t> </a:t>
            </a:r>
            <a:r>
              <a:rPr lang="da-DK" sz="1600" dirty="0">
                <a:solidFill>
                  <a:prstClr val="black"/>
                </a:solidFill>
                <a:latin typeface="Consolas"/>
              </a:rPr>
              <a:t>gen2 (x:'generico) = x</a:t>
            </a:r>
          </a:p>
          <a:p>
            <a:r>
              <a:rPr lang="es-ES" sz="1600" dirty="0">
                <a:latin typeface="Consolas"/>
              </a:rPr>
              <a:t>val gen2 : '</a:t>
            </a:r>
            <a:r>
              <a:rPr lang="es-ES" sz="1600" dirty="0" err="1">
                <a:latin typeface="Consolas"/>
              </a:rPr>
              <a:t>generico</a:t>
            </a:r>
            <a:r>
              <a:rPr lang="es-ES" sz="1600" dirty="0">
                <a:latin typeface="Consolas"/>
              </a:rPr>
              <a:t> -&gt; </a:t>
            </a:r>
            <a:r>
              <a:rPr lang="es-ES" sz="1600" dirty="0" smtClean="0">
                <a:latin typeface="Consolas"/>
              </a:rPr>
              <a:t>'</a:t>
            </a:r>
            <a:r>
              <a:rPr lang="es-ES" sz="1600" dirty="0" err="1" smtClean="0">
                <a:latin typeface="Consolas"/>
              </a:rPr>
              <a:t>generico</a:t>
            </a:r>
            <a:endParaRPr lang="es-ES" sz="1600" dirty="0">
              <a:latin typeface="Consolas"/>
            </a:endParaRPr>
          </a:p>
        </p:txBody>
      </p:sp>
      <p:graphicFrame>
        <p:nvGraphicFramePr>
          <p:cNvPr id="5" name="Diagrama 3"/>
          <p:cNvGraphicFramePr/>
          <p:nvPr>
            <p:extLst>
              <p:ext uri="{D42A27DB-BD31-4B8C-83A1-F6EECF244321}">
                <p14:modId xmlns:p14="http://schemas.microsoft.com/office/powerpoint/2010/main" val="3722208779"/>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E906478-99B0-4A25-BC44-E647138C65FD}" type="slidenum">
              <a:rPr lang="en-US" smtClean="0"/>
              <a:pPr/>
              <a:t>14</a:t>
            </a:fld>
            <a:endParaRPr lang="en-US"/>
          </a:p>
        </p:txBody>
      </p:sp>
    </p:spTree>
    <p:extLst>
      <p:ext uri="{BB962C8B-B14F-4D97-AF65-F5344CB8AC3E}">
        <p14:creationId xmlns:p14="http://schemas.microsoft.com/office/powerpoint/2010/main" val="242445478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Fundamentos: Funciones(IV)</a:t>
            </a:r>
            <a:endParaRPr lang="es-ES" dirty="0"/>
          </a:p>
        </p:txBody>
      </p:sp>
      <p:sp>
        <p:nvSpPr>
          <p:cNvPr id="3" name="2 Marcador de contenido"/>
          <p:cNvSpPr>
            <a:spLocks noGrp="1"/>
          </p:cNvSpPr>
          <p:nvPr>
            <p:ph idx="1"/>
          </p:nvPr>
        </p:nvSpPr>
        <p:spPr>
          <a:xfrm>
            <a:off x="457200" y="1371600"/>
            <a:ext cx="8229600" cy="4754563"/>
          </a:xfrm>
        </p:spPr>
        <p:txBody>
          <a:bodyPr anchor="t">
            <a:normAutofit/>
          </a:bodyPr>
          <a:lstStyle/>
          <a:p>
            <a:pPr marL="0" indent="0">
              <a:buNone/>
            </a:pPr>
            <a:r>
              <a:rPr lang="es-ES_tradnl" sz="2400" b="1" dirty="0" smtClean="0"/>
              <a:t>Ámbito de funciones</a:t>
            </a:r>
          </a:p>
          <a:p>
            <a:pPr lvl="1"/>
            <a:r>
              <a:rPr lang="es-ES_tradnl" sz="2400" dirty="0" smtClean="0"/>
              <a:t>Toda variable declarado fuera de cualquier bloque de código, se podrá usar a lo largo dé éste</a:t>
            </a:r>
          </a:p>
          <a:p>
            <a:pPr lvl="1"/>
            <a:r>
              <a:rPr lang="es-ES_tradnl" sz="2400" dirty="0" smtClean="0"/>
              <a:t>Si se define una variable dentro de un bloque, no podrá ser usado fuera de dicho ámbito</a:t>
            </a:r>
          </a:p>
        </p:txBody>
      </p:sp>
      <p:sp>
        <p:nvSpPr>
          <p:cNvPr id="5" name="4 CuadroTexto"/>
          <p:cNvSpPr txBox="1"/>
          <p:nvPr/>
        </p:nvSpPr>
        <p:spPr>
          <a:xfrm>
            <a:off x="1371600" y="3429000"/>
            <a:ext cx="6400800" cy="3276600"/>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numCol="2" rtlCol="0">
            <a:spAutoFit/>
          </a:bodyPr>
          <a:lstStyle/>
          <a:p>
            <a:r>
              <a:rPr lang="es-ES" sz="1600" dirty="0" smtClean="0">
                <a:latin typeface="Consolas"/>
                <a:cs typeface="Consolas"/>
              </a:rPr>
              <a:t>&gt; //Ámbito de un valor </a:t>
            </a:r>
            <a:br>
              <a:rPr lang="es-ES" sz="1600" dirty="0" smtClean="0">
                <a:latin typeface="Consolas"/>
                <a:cs typeface="Consolas"/>
              </a:rPr>
            </a:br>
            <a:r>
              <a:rPr lang="es-ES" sz="1600" dirty="0" err="1" smtClean="0">
                <a:solidFill>
                  <a:srgbClr xmlns:mc="http://schemas.openxmlformats.org/markup-compatibility/2006" xmlns:a14="http://schemas.microsoft.com/office/drawing/2010/main" val="0000FF" mc:Ignorable=""/>
                </a:solidFill>
                <a:latin typeface="Consolas"/>
                <a:cs typeface="Consolas"/>
              </a:rPr>
              <a:t>let</a:t>
            </a:r>
            <a:r>
              <a:rPr lang="es-ES" sz="1600" dirty="0" smtClean="0">
                <a:solidFill>
                  <a:prstClr val="black"/>
                </a:solidFill>
                <a:latin typeface="Consolas"/>
                <a:cs typeface="Consolas"/>
              </a:rPr>
              <a:t> valor = 10</a:t>
            </a:r>
          </a:p>
          <a:p>
            <a:r>
              <a:rPr lang="es-ES" sz="1600" dirty="0" err="1" smtClean="0">
                <a:solidFill>
                  <a:srgbClr xmlns:mc="http://schemas.openxmlformats.org/markup-compatibility/2006" xmlns:a14="http://schemas.microsoft.com/office/drawing/2010/main" val="0000FF" mc:Ignorable=""/>
                </a:solidFill>
                <a:latin typeface="Consolas"/>
                <a:cs typeface="Consolas"/>
              </a:rPr>
              <a:t>let</a:t>
            </a:r>
            <a:r>
              <a:rPr lang="es-ES" sz="1600" dirty="0" smtClean="0">
                <a:solidFill>
                  <a:prstClr val="black"/>
                </a:solidFill>
                <a:latin typeface="Consolas"/>
                <a:cs typeface="Consolas"/>
              </a:rPr>
              <a:t> </a:t>
            </a:r>
            <a:r>
              <a:rPr lang="es-ES" sz="1600" dirty="0" err="1" smtClean="0">
                <a:solidFill>
                  <a:prstClr val="black"/>
                </a:solidFill>
                <a:latin typeface="Consolas"/>
                <a:cs typeface="Consolas"/>
              </a:rPr>
              <a:t>funcionA</a:t>
            </a:r>
            <a:r>
              <a:rPr lang="es-ES" sz="1600" dirty="0" smtClean="0">
                <a:solidFill>
                  <a:prstClr val="black"/>
                </a:solidFill>
                <a:latin typeface="Consolas"/>
                <a:cs typeface="Consolas"/>
              </a:rPr>
              <a:t> x =</a:t>
            </a:r>
          </a:p>
          <a:p>
            <a:r>
              <a:rPr lang="es-ES" sz="1600" dirty="0" smtClean="0">
                <a:solidFill>
                  <a:prstClr val="black"/>
                </a:solidFill>
                <a:latin typeface="Consolas"/>
                <a:cs typeface="Consolas"/>
              </a:rPr>
              <a:t>    x + valor</a:t>
            </a:r>
          </a:p>
          <a:p>
            <a:r>
              <a:rPr lang="es-ES" sz="1600" dirty="0" smtClean="0">
                <a:latin typeface="Consolas"/>
                <a:cs typeface="Consolas"/>
              </a:rPr>
              <a:t>val valor : </a:t>
            </a:r>
            <a:r>
              <a:rPr lang="es-ES" sz="1600" dirty="0" err="1" smtClean="0">
                <a:latin typeface="Consolas"/>
                <a:cs typeface="Consolas"/>
              </a:rPr>
              <a:t>int</a:t>
            </a:r>
            <a:r>
              <a:rPr lang="es-ES" sz="1600" dirty="0" smtClean="0">
                <a:latin typeface="Consolas"/>
                <a:cs typeface="Consolas"/>
              </a:rPr>
              <a:t> = 10</a:t>
            </a:r>
          </a:p>
          <a:p>
            <a:r>
              <a:rPr lang="es-ES" sz="1600" dirty="0" smtClean="0">
                <a:latin typeface="Consolas"/>
                <a:cs typeface="Consolas"/>
              </a:rPr>
              <a:t>val </a:t>
            </a:r>
            <a:r>
              <a:rPr lang="es-ES" sz="1600" dirty="0" err="1" smtClean="0">
                <a:latin typeface="Consolas"/>
                <a:cs typeface="Consolas"/>
              </a:rPr>
              <a:t>funcionA</a:t>
            </a:r>
            <a:r>
              <a:rPr lang="es-ES" sz="1600" dirty="0" smtClean="0">
                <a:latin typeface="Consolas"/>
                <a:cs typeface="Consolas"/>
              </a:rPr>
              <a:t> : </a:t>
            </a:r>
            <a:r>
              <a:rPr lang="es-ES" sz="1600" dirty="0" err="1" smtClean="0">
                <a:latin typeface="Consolas"/>
                <a:cs typeface="Consolas"/>
              </a:rPr>
              <a:t>int</a:t>
            </a:r>
            <a:r>
              <a:rPr lang="es-ES" sz="1600" dirty="0" smtClean="0">
                <a:latin typeface="Consolas"/>
                <a:cs typeface="Consolas"/>
              </a:rPr>
              <a:t> -&gt; </a:t>
            </a:r>
            <a:r>
              <a:rPr lang="es-ES" sz="1600" dirty="0" err="1" smtClean="0">
                <a:latin typeface="Consolas"/>
                <a:cs typeface="Consolas"/>
              </a:rPr>
              <a:t>int</a:t>
            </a:r>
            <a:endParaRPr lang="es-ES" sz="1600" dirty="0" smtClean="0">
              <a:latin typeface="Consolas"/>
              <a:cs typeface="Consolas"/>
            </a:endParaRPr>
          </a:p>
          <a:p>
            <a:r>
              <a:rPr lang="es-ES" sz="1600" dirty="0" smtClean="0">
                <a:latin typeface="Consolas"/>
                <a:cs typeface="Consolas"/>
              </a:rPr>
              <a:t/>
            </a:r>
            <a:br>
              <a:rPr lang="es-ES" sz="1600" dirty="0" smtClean="0">
                <a:latin typeface="Consolas"/>
                <a:cs typeface="Consolas"/>
              </a:rPr>
            </a:br>
            <a:r>
              <a:rPr lang="es-ES" sz="1600" dirty="0" smtClean="0">
                <a:latin typeface="Consolas"/>
                <a:cs typeface="Consolas"/>
              </a:rPr>
              <a:t>&gt; //Ámbito correcto</a:t>
            </a:r>
          </a:p>
          <a:p>
            <a:r>
              <a:rPr lang="es-ES" sz="1600" dirty="0" err="1" smtClean="0">
                <a:solidFill>
                  <a:srgbClr xmlns:mc="http://schemas.openxmlformats.org/markup-compatibility/2006" xmlns:a14="http://schemas.microsoft.com/office/drawing/2010/main" val="0000FF" mc:Ignorable=""/>
                </a:solidFill>
                <a:latin typeface="Consolas"/>
                <a:cs typeface="Consolas"/>
              </a:rPr>
              <a:t>let</a:t>
            </a:r>
            <a:r>
              <a:rPr lang="es-ES" sz="1600" dirty="0" smtClean="0">
                <a:solidFill>
                  <a:prstClr val="black"/>
                </a:solidFill>
                <a:latin typeface="Consolas"/>
                <a:cs typeface="Consolas"/>
              </a:rPr>
              <a:t> </a:t>
            </a:r>
            <a:r>
              <a:rPr lang="es-ES" sz="1600" dirty="0" err="1" smtClean="0">
                <a:solidFill>
                  <a:prstClr val="black"/>
                </a:solidFill>
                <a:latin typeface="Consolas"/>
                <a:cs typeface="Consolas"/>
              </a:rPr>
              <a:t>fA</a:t>
            </a:r>
            <a:r>
              <a:rPr lang="es-ES" sz="1600" dirty="0" smtClean="0">
                <a:solidFill>
                  <a:prstClr val="black"/>
                </a:solidFill>
                <a:latin typeface="Consolas"/>
                <a:cs typeface="Consolas"/>
              </a:rPr>
              <a:t> x =</a:t>
            </a:r>
          </a:p>
          <a:p>
            <a:r>
              <a:rPr lang="es-ES" sz="1600" dirty="0" smtClean="0">
                <a:solidFill>
                  <a:prstClr val="black"/>
                </a:solidFill>
                <a:latin typeface="Consolas"/>
                <a:cs typeface="Consolas"/>
              </a:rPr>
              <a:t>    </a:t>
            </a:r>
            <a:r>
              <a:rPr lang="es-ES" sz="1600" dirty="0" smtClean="0">
                <a:solidFill>
                  <a:srgbClr xmlns:mc="http://schemas.openxmlformats.org/markup-compatibility/2006" xmlns:a14="http://schemas.microsoft.com/office/drawing/2010/main" val="0000FF" mc:Ignorable=""/>
                </a:solidFill>
                <a:latin typeface="Consolas"/>
                <a:cs typeface="Consolas"/>
              </a:rPr>
              <a:t>let</a:t>
            </a:r>
            <a:r>
              <a:rPr lang="es-ES" sz="1600" dirty="0" smtClean="0">
                <a:solidFill>
                  <a:prstClr val="black"/>
                </a:solidFill>
                <a:latin typeface="Consolas"/>
                <a:cs typeface="Consolas"/>
              </a:rPr>
              <a:t> fB y = 3*y</a:t>
            </a:r>
          </a:p>
          <a:p>
            <a:r>
              <a:rPr lang="es-ES" sz="1600" dirty="0" smtClean="0">
                <a:solidFill>
                  <a:prstClr val="black"/>
                </a:solidFill>
                <a:latin typeface="Consolas"/>
                <a:cs typeface="Consolas"/>
              </a:rPr>
              <a:t>    x + fB x</a:t>
            </a:r>
            <a:br>
              <a:rPr lang="es-ES" sz="1600" dirty="0" smtClean="0">
                <a:solidFill>
                  <a:prstClr val="black"/>
                </a:solidFill>
                <a:latin typeface="Consolas"/>
                <a:cs typeface="Consolas"/>
              </a:rPr>
            </a:br>
            <a:r>
              <a:rPr lang="es-ES" sz="1600" dirty="0" smtClean="0">
                <a:solidFill>
                  <a:prstClr val="black"/>
                </a:solidFill>
                <a:latin typeface="Consolas"/>
                <a:cs typeface="Consolas"/>
              </a:rPr>
              <a:t>fA 3;;</a:t>
            </a:r>
            <a:br>
              <a:rPr lang="es-ES" sz="1600" dirty="0" smtClean="0">
                <a:solidFill>
                  <a:prstClr val="black"/>
                </a:solidFill>
                <a:latin typeface="Consolas"/>
                <a:cs typeface="Consolas"/>
              </a:rPr>
            </a:br>
            <a:r>
              <a:rPr lang="es-ES" sz="1600" dirty="0" smtClean="0">
                <a:solidFill>
                  <a:prstClr val="black"/>
                </a:solidFill>
                <a:latin typeface="Consolas"/>
                <a:cs typeface="Consolas"/>
              </a:rPr>
              <a:t/>
            </a:r>
            <a:br>
              <a:rPr lang="es-ES" sz="1600" dirty="0" smtClean="0">
                <a:solidFill>
                  <a:prstClr val="black"/>
                </a:solidFill>
                <a:latin typeface="Consolas"/>
                <a:cs typeface="Consolas"/>
              </a:rPr>
            </a:br>
            <a:r>
              <a:rPr lang="es-ES" sz="1600" dirty="0" smtClean="0">
                <a:solidFill>
                  <a:prstClr val="black"/>
                </a:solidFill>
                <a:latin typeface="Consolas"/>
                <a:cs typeface="Consolas"/>
              </a:rPr>
              <a:t/>
            </a:r>
            <a:br>
              <a:rPr lang="es-ES" sz="1600" dirty="0" smtClean="0">
                <a:solidFill>
                  <a:prstClr val="black"/>
                </a:solidFill>
                <a:latin typeface="Consolas"/>
                <a:cs typeface="Consolas"/>
              </a:rPr>
            </a:br>
            <a:r>
              <a:rPr lang="es-ES" sz="1600" dirty="0" smtClean="0">
                <a:solidFill>
                  <a:prstClr val="black"/>
                </a:solidFill>
                <a:latin typeface="Consolas"/>
                <a:cs typeface="Consolas"/>
              </a:rPr>
              <a:t/>
            </a:r>
            <a:br>
              <a:rPr lang="es-ES" sz="1600" dirty="0" smtClean="0">
                <a:solidFill>
                  <a:prstClr val="black"/>
                </a:solidFill>
                <a:latin typeface="Consolas"/>
                <a:cs typeface="Consolas"/>
              </a:rPr>
            </a:br>
            <a:r>
              <a:rPr lang="es-ES" sz="1600" dirty="0" smtClean="0">
                <a:solidFill>
                  <a:prstClr val="black"/>
                </a:solidFill>
                <a:latin typeface="Consolas"/>
                <a:cs typeface="Consolas"/>
              </a:rPr>
              <a:t/>
            </a:r>
            <a:br>
              <a:rPr lang="es-ES" sz="1600" dirty="0" smtClean="0">
                <a:solidFill>
                  <a:prstClr val="black"/>
                </a:solidFill>
                <a:latin typeface="Consolas"/>
                <a:cs typeface="Consolas"/>
              </a:rPr>
            </a:br>
            <a:r>
              <a:rPr lang="es-ES" sz="1600" dirty="0" smtClean="0">
                <a:solidFill>
                  <a:prstClr val="black"/>
                </a:solidFill>
                <a:latin typeface="Consolas"/>
                <a:cs typeface="Consolas"/>
              </a:rPr>
              <a:t/>
            </a:r>
            <a:br>
              <a:rPr lang="es-ES" sz="1600" dirty="0" smtClean="0">
                <a:solidFill>
                  <a:prstClr val="black"/>
                </a:solidFill>
                <a:latin typeface="Consolas"/>
                <a:cs typeface="Consolas"/>
              </a:rPr>
            </a:br>
            <a:r>
              <a:rPr lang="es-ES" sz="1600" dirty="0" smtClean="0">
                <a:solidFill>
                  <a:prstClr val="black"/>
                </a:solidFill>
                <a:latin typeface="Consolas"/>
                <a:cs typeface="Consolas"/>
              </a:rPr>
              <a:t/>
            </a:r>
            <a:br>
              <a:rPr lang="es-ES" sz="1600" dirty="0" smtClean="0">
                <a:solidFill>
                  <a:prstClr val="black"/>
                </a:solidFill>
                <a:latin typeface="Consolas"/>
                <a:cs typeface="Consolas"/>
              </a:rPr>
            </a:br>
            <a:r>
              <a:rPr lang="es-ES" sz="1600" dirty="0" smtClean="0">
                <a:latin typeface="Consolas"/>
                <a:cs typeface="Consolas"/>
              </a:rPr>
              <a:t>val it : int = 12</a:t>
            </a:r>
          </a:p>
          <a:p>
            <a:r>
              <a:rPr lang="es-ES_tradnl" sz="1600" dirty="0" smtClean="0">
                <a:solidFill>
                  <a:prstClr val="black"/>
                </a:solidFill>
                <a:latin typeface="Consolas"/>
                <a:cs typeface="Consolas"/>
              </a:rPr>
              <a:t>&gt; //Ámbito incorrecto</a:t>
            </a:r>
            <a:br>
              <a:rPr lang="es-ES_tradnl" sz="1600" dirty="0" smtClean="0">
                <a:solidFill>
                  <a:prstClr val="black"/>
                </a:solidFill>
                <a:latin typeface="Consolas"/>
                <a:cs typeface="Consolas"/>
              </a:rPr>
            </a:br>
            <a:r>
              <a:rPr lang="es-ES_tradnl" sz="1600" dirty="0" err="1" smtClean="0">
                <a:solidFill>
                  <a:prstClr val="black"/>
                </a:solidFill>
                <a:latin typeface="Consolas"/>
                <a:cs typeface="Consolas"/>
              </a:rPr>
              <a:t>fB</a:t>
            </a:r>
            <a:r>
              <a:rPr lang="es-ES_tradnl" sz="1600" dirty="0" smtClean="0">
                <a:solidFill>
                  <a:prstClr val="black"/>
                </a:solidFill>
                <a:latin typeface="Consolas"/>
                <a:cs typeface="Consolas"/>
              </a:rPr>
              <a:t> 3;;</a:t>
            </a:r>
          </a:p>
          <a:p>
            <a:r>
              <a:rPr lang="es-ES_tradnl" sz="1600" dirty="0" smtClean="0">
                <a:solidFill>
                  <a:prstClr val="black"/>
                </a:solidFill>
                <a:latin typeface="Consolas"/>
                <a:cs typeface="Consolas"/>
              </a:rPr>
              <a:t/>
            </a:r>
            <a:br>
              <a:rPr lang="es-ES_tradnl" sz="1600" dirty="0" smtClean="0">
                <a:solidFill>
                  <a:prstClr val="black"/>
                </a:solidFill>
                <a:latin typeface="Consolas"/>
                <a:cs typeface="Consolas"/>
              </a:rPr>
            </a:br>
            <a:r>
              <a:rPr lang="es-ES" sz="1600" dirty="0" smtClean="0">
                <a:latin typeface="Consolas"/>
                <a:cs typeface="Consolas"/>
              </a:rPr>
              <a:t>fB 3;;</a:t>
            </a:r>
          </a:p>
          <a:p>
            <a:r>
              <a:rPr lang="es-ES" sz="1600" dirty="0" smtClean="0">
                <a:latin typeface="Consolas"/>
                <a:cs typeface="Consolas"/>
              </a:rPr>
              <a:t>  ^^</a:t>
            </a:r>
            <a:endParaRPr lang="es-ES" sz="1600" dirty="0" smtClean="0">
              <a:solidFill>
                <a:prstClr val="black"/>
              </a:solidFill>
              <a:latin typeface="Consolas"/>
              <a:cs typeface="Consolas"/>
            </a:endParaRPr>
          </a:p>
        </p:txBody>
      </p:sp>
      <p:graphicFrame>
        <p:nvGraphicFramePr>
          <p:cNvPr id="6" name="Diagrama 3"/>
          <p:cNvGraphicFramePr/>
          <p:nvPr>
            <p:extLst>
              <p:ext uri="{D42A27DB-BD31-4B8C-83A1-F6EECF244321}">
                <p14:modId xmlns:p14="http://schemas.microsoft.com/office/powerpoint/2010/main" val="3722208779"/>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E906478-99B0-4A25-BC44-E647138C65FD}" type="slidenum">
              <a:rPr lang="en-US" smtClean="0"/>
              <a:pPr/>
              <a:t>15</a:t>
            </a:fld>
            <a:endParaRPr lang="en-US"/>
          </a:p>
        </p:txBody>
      </p:sp>
    </p:spTree>
    <p:extLst>
      <p:ext uri="{BB962C8B-B14F-4D97-AF65-F5344CB8AC3E}">
        <p14:creationId xmlns:p14="http://schemas.microsoft.com/office/powerpoint/2010/main" val="13288156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Fundamentos: Funciones(V)</a:t>
            </a:r>
            <a:endParaRPr lang="es-ES" dirty="0"/>
          </a:p>
        </p:txBody>
      </p:sp>
      <p:sp>
        <p:nvSpPr>
          <p:cNvPr id="3" name="2 Marcador de contenido"/>
          <p:cNvSpPr>
            <a:spLocks noGrp="1"/>
          </p:cNvSpPr>
          <p:nvPr>
            <p:ph idx="1"/>
          </p:nvPr>
        </p:nvSpPr>
        <p:spPr>
          <a:xfrm>
            <a:off x="457200" y="1340768"/>
            <a:ext cx="8229600" cy="4785395"/>
          </a:xfrm>
        </p:spPr>
        <p:txBody>
          <a:bodyPr anchor="t"/>
          <a:lstStyle/>
          <a:p>
            <a:pPr marL="0" indent="0">
              <a:buNone/>
            </a:pPr>
            <a:r>
              <a:rPr lang="es-ES_tradnl" b="1" dirty="0"/>
              <a:t>Control de flujo</a:t>
            </a:r>
          </a:p>
          <a:p>
            <a:pPr lvl="1"/>
            <a:r>
              <a:rPr lang="es-ES_tradnl" dirty="0"/>
              <a:t>Usando la sentencia </a:t>
            </a:r>
            <a:r>
              <a:rPr lang="es-ES_tradnl" b="1" dirty="0" err="1">
                <a:latin typeface="Consolas" pitchFamily="49" charset="0"/>
                <a:cs typeface="Consolas" pitchFamily="49" charset="0"/>
              </a:rPr>
              <a:t>if</a:t>
            </a:r>
            <a:r>
              <a:rPr lang="es-ES_tradnl" dirty="0"/>
              <a:t>, podemos crear ramas de ejecución de forma sencilla e intuitiva</a:t>
            </a:r>
            <a:endParaRPr lang="es-ES" dirty="0"/>
          </a:p>
        </p:txBody>
      </p:sp>
      <p:graphicFrame>
        <p:nvGraphicFramePr>
          <p:cNvPr id="4" name="3 Diagrama"/>
          <p:cNvGraphicFramePr/>
          <p:nvPr>
            <p:extLst>
              <p:ext uri="{D42A27DB-BD31-4B8C-83A1-F6EECF244321}">
                <p14:modId xmlns:p14="http://schemas.microsoft.com/office/powerpoint/2010/main" val="1505040287"/>
              </p:ext>
            </p:extLst>
          </p:nvPr>
        </p:nvGraphicFramePr>
        <p:xfrm>
          <a:off x="162142" y="1484784"/>
          <a:ext cx="8784976"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228600" y="2849741"/>
            <a:ext cx="2736304" cy="169277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300" dirty="0">
                <a:solidFill>
                  <a:schemeClr val="tx1"/>
                </a:solidFill>
                <a:latin typeface="Consolas"/>
              </a:rPr>
              <a:t>&gt;</a:t>
            </a:r>
            <a:r>
              <a:rPr lang="es-ES" sz="1300" dirty="0">
                <a:solidFill>
                  <a:srgbClr xmlns:mc="http://schemas.openxmlformats.org/markup-compatibility/2006" xmlns:a14="http://schemas.microsoft.com/office/drawing/2010/main" val="0000FF" mc:Ignorable=""/>
                </a:solidFill>
                <a:latin typeface="Consolas"/>
              </a:rPr>
              <a:t> </a:t>
            </a:r>
            <a:r>
              <a:rPr lang="es-ES" sz="1300" dirty="0" err="1">
                <a:solidFill>
                  <a:srgbClr xmlns:mc="http://schemas.openxmlformats.org/markup-compatibility/2006" xmlns:a14="http://schemas.microsoft.com/office/drawing/2010/main" val="0000FF" mc:Ignorable=""/>
                </a:solidFill>
                <a:latin typeface="Consolas"/>
              </a:rPr>
              <a:t>let</a:t>
            </a:r>
            <a:r>
              <a:rPr lang="es-ES" sz="1300" dirty="0">
                <a:solidFill>
                  <a:prstClr val="black"/>
                </a:solidFill>
                <a:latin typeface="Consolas"/>
              </a:rPr>
              <a:t> saludar </a:t>
            </a:r>
            <a:r>
              <a:rPr lang="es-ES" sz="1300" dirty="0" err="1">
                <a:solidFill>
                  <a:prstClr val="black"/>
                </a:solidFill>
                <a:latin typeface="Consolas"/>
              </a:rPr>
              <a:t>cond</a:t>
            </a:r>
            <a:r>
              <a:rPr lang="es-ES" sz="1300" dirty="0">
                <a:solidFill>
                  <a:prstClr val="black"/>
                </a:solidFill>
                <a:latin typeface="Consolas"/>
              </a:rPr>
              <a:t> mensaje =</a:t>
            </a:r>
          </a:p>
          <a:p>
            <a:r>
              <a:rPr lang="es-ES" sz="1300" dirty="0">
                <a:solidFill>
                  <a:prstClr val="black"/>
                </a:solidFill>
                <a:latin typeface="Consolas"/>
              </a:rPr>
              <a:t>    </a:t>
            </a:r>
            <a:r>
              <a:rPr lang="es-ES" sz="1300" dirty="0" err="1">
                <a:solidFill>
                  <a:srgbClr xmlns:mc="http://schemas.openxmlformats.org/markup-compatibility/2006" xmlns:a14="http://schemas.microsoft.com/office/drawing/2010/main" val="0000FF" mc:Ignorable=""/>
                </a:solidFill>
                <a:latin typeface="Consolas"/>
              </a:rPr>
              <a:t>if</a:t>
            </a:r>
            <a:r>
              <a:rPr lang="es-ES" sz="1300" dirty="0">
                <a:solidFill>
                  <a:prstClr val="black"/>
                </a:solidFill>
                <a:latin typeface="Consolas"/>
              </a:rPr>
              <a:t> </a:t>
            </a:r>
            <a:r>
              <a:rPr lang="es-ES" sz="1300" dirty="0" err="1">
                <a:solidFill>
                  <a:prstClr val="black"/>
                </a:solidFill>
                <a:latin typeface="Consolas"/>
              </a:rPr>
              <a:t>cond</a:t>
            </a:r>
            <a:r>
              <a:rPr lang="es-ES" sz="1300" dirty="0">
                <a:solidFill>
                  <a:prstClr val="black"/>
                </a:solidFill>
                <a:latin typeface="Consolas"/>
              </a:rPr>
              <a:t> </a:t>
            </a:r>
            <a:r>
              <a:rPr lang="es-ES" sz="1300" dirty="0" err="1">
                <a:solidFill>
                  <a:srgbClr xmlns:mc="http://schemas.openxmlformats.org/markup-compatibility/2006" xmlns:a14="http://schemas.microsoft.com/office/drawing/2010/main" val="0000FF" mc:Ignorable=""/>
                </a:solidFill>
                <a:latin typeface="Consolas"/>
              </a:rPr>
              <a:t>then</a:t>
            </a:r>
            <a:endParaRPr lang="es-ES" sz="1300" dirty="0">
              <a:solidFill>
                <a:prstClr val="black"/>
              </a:solidFill>
              <a:latin typeface="Consolas"/>
            </a:endParaRPr>
          </a:p>
          <a:p>
            <a:r>
              <a:rPr lang="es-ES" sz="1300" dirty="0">
                <a:solidFill>
                  <a:prstClr val="black"/>
                </a:solidFill>
                <a:latin typeface="Consolas"/>
              </a:rPr>
              <a:t>        </a:t>
            </a:r>
            <a:r>
              <a:rPr lang="es-ES" sz="1300" dirty="0" err="1">
                <a:solidFill>
                  <a:prstClr val="black"/>
                </a:solidFill>
                <a:latin typeface="Consolas"/>
              </a:rPr>
              <a:t>printfn</a:t>
            </a:r>
            <a:r>
              <a:rPr lang="es-ES" sz="1300" dirty="0">
                <a:solidFill>
                  <a:prstClr val="black"/>
                </a:solidFill>
                <a:latin typeface="Consolas"/>
              </a:rPr>
              <a:t> </a:t>
            </a:r>
            <a:r>
              <a:rPr lang="es-ES" sz="1300" dirty="0">
                <a:solidFill>
                  <a:srgbClr xmlns:mc="http://schemas.openxmlformats.org/markup-compatibility/2006" xmlns:a14="http://schemas.microsoft.com/office/drawing/2010/main" val="800000" mc:Ignorable=""/>
                </a:solidFill>
                <a:latin typeface="Consolas"/>
              </a:rPr>
              <a:t>"%s"</a:t>
            </a:r>
            <a:r>
              <a:rPr lang="es-ES" sz="1300" dirty="0">
                <a:solidFill>
                  <a:prstClr val="black"/>
                </a:solidFill>
                <a:latin typeface="Consolas"/>
              </a:rPr>
              <a:t> mensaje</a:t>
            </a:r>
          </a:p>
          <a:p>
            <a:endParaRPr lang="es-ES_tradnl" sz="1300" dirty="0">
              <a:solidFill>
                <a:prstClr val="black"/>
              </a:solidFill>
              <a:latin typeface="Consolas"/>
            </a:endParaRPr>
          </a:p>
          <a:p>
            <a:r>
              <a:rPr lang="es-ES" sz="1300" dirty="0">
                <a:latin typeface="Consolas"/>
              </a:rPr>
              <a:t>saludar true "Hola a todos";;</a:t>
            </a:r>
          </a:p>
          <a:p>
            <a:r>
              <a:rPr lang="es-ES" sz="1300" dirty="0">
                <a:latin typeface="Consolas"/>
              </a:rPr>
              <a:t>Hola a todos</a:t>
            </a:r>
          </a:p>
          <a:p>
            <a:r>
              <a:rPr lang="es-ES" sz="1300" dirty="0">
                <a:latin typeface="Consolas"/>
              </a:rPr>
              <a:t>val </a:t>
            </a:r>
            <a:r>
              <a:rPr lang="es-ES" sz="1300" dirty="0" err="1">
                <a:latin typeface="Consolas"/>
              </a:rPr>
              <a:t>it</a:t>
            </a:r>
            <a:r>
              <a:rPr lang="es-ES" sz="1300" dirty="0">
                <a:latin typeface="Consolas"/>
              </a:rPr>
              <a:t> : </a:t>
            </a:r>
            <a:r>
              <a:rPr lang="es-ES" sz="1300" dirty="0" err="1">
                <a:latin typeface="Consolas"/>
              </a:rPr>
              <a:t>unit</a:t>
            </a:r>
            <a:r>
              <a:rPr lang="es-ES" sz="1300" dirty="0">
                <a:latin typeface="Consolas"/>
              </a:rPr>
              <a:t> = ()</a:t>
            </a:r>
          </a:p>
        </p:txBody>
      </p:sp>
      <p:sp>
        <p:nvSpPr>
          <p:cNvPr id="9" name="8 CuadroTexto"/>
          <p:cNvSpPr txBox="1"/>
          <p:nvPr/>
        </p:nvSpPr>
        <p:spPr>
          <a:xfrm>
            <a:off x="3124200" y="2827970"/>
            <a:ext cx="2768906" cy="329321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300" dirty="0" smtClean="0">
                <a:solidFill>
                  <a:schemeClr val="tx1"/>
                </a:solidFill>
                <a:latin typeface="Consolas"/>
              </a:rPr>
              <a:t>&gt;</a:t>
            </a:r>
            <a:r>
              <a:rPr lang="es-ES" sz="1300" dirty="0" smtClean="0">
                <a:solidFill>
                  <a:srgbClr xmlns:mc="http://schemas.openxmlformats.org/markup-compatibility/2006" xmlns:a14="http://schemas.microsoft.com/office/drawing/2010/main" val="008000" mc:Ignorable=""/>
                </a:solidFill>
                <a:latin typeface="Consolas"/>
              </a:rPr>
              <a:t>//Control de flujo más complejo</a:t>
            </a:r>
            <a:endParaRPr lang="es-ES" sz="1300" dirty="0">
              <a:solidFill>
                <a:prstClr val="black"/>
              </a:solidFill>
              <a:latin typeface="Consolas"/>
            </a:endParaRPr>
          </a:p>
          <a:p>
            <a:r>
              <a:rPr lang="es-ES" sz="1300" dirty="0" err="1">
                <a:solidFill>
                  <a:srgbClr xmlns:mc="http://schemas.openxmlformats.org/markup-compatibility/2006" xmlns:a14="http://schemas.microsoft.com/office/drawing/2010/main" val="0000FF" mc:Ignorable=""/>
                </a:solidFill>
                <a:latin typeface="Consolas"/>
              </a:rPr>
              <a:t>let</a:t>
            </a:r>
            <a:r>
              <a:rPr lang="es-ES" sz="1300" dirty="0">
                <a:solidFill>
                  <a:prstClr val="black"/>
                </a:solidFill>
                <a:latin typeface="Consolas"/>
              </a:rPr>
              <a:t> </a:t>
            </a:r>
            <a:r>
              <a:rPr lang="es-ES" sz="1300" dirty="0" err="1">
                <a:solidFill>
                  <a:prstClr val="black"/>
                </a:solidFill>
                <a:latin typeface="Consolas"/>
              </a:rPr>
              <a:t>esPar</a:t>
            </a:r>
            <a:r>
              <a:rPr lang="es-ES" sz="1300" dirty="0">
                <a:solidFill>
                  <a:prstClr val="black"/>
                </a:solidFill>
                <a:latin typeface="Consolas"/>
              </a:rPr>
              <a:t> x =</a:t>
            </a:r>
          </a:p>
          <a:p>
            <a:r>
              <a:rPr lang="es-ES" sz="1300" dirty="0">
                <a:solidFill>
                  <a:prstClr val="black"/>
                </a:solidFill>
                <a:latin typeface="Consolas"/>
              </a:rPr>
              <a:t>    </a:t>
            </a:r>
            <a:r>
              <a:rPr lang="es-ES" sz="1300" dirty="0" err="1">
                <a:solidFill>
                  <a:srgbClr xmlns:mc="http://schemas.openxmlformats.org/markup-compatibility/2006" xmlns:a14="http://schemas.microsoft.com/office/drawing/2010/main" val="0000FF" mc:Ignorable=""/>
                </a:solidFill>
                <a:latin typeface="Consolas"/>
              </a:rPr>
              <a:t>let</a:t>
            </a:r>
            <a:r>
              <a:rPr lang="es-ES" sz="1300" dirty="0">
                <a:solidFill>
                  <a:prstClr val="black"/>
                </a:solidFill>
                <a:latin typeface="Consolas"/>
              </a:rPr>
              <a:t> resultado =</a:t>
            </a:r>
          </a:p>
          <a:p>
            <a:r>
              <a:rPr lang="en-US" sz="1300" dirty="0">
                <a:solidFill>
                  <a:prstClr val="black"/>
                </a:solidFill>
                <a:latin typeface="Consolas"/>
              </a:rPr>
              <a:t>        </a:t>
            </a:r>
            <a:r>
              <a:rPr lang="en-US" sz="1300" dirty="0">
                <a:solidFill>
                  <a:srgbClr xmlns:mc="http://schemas.openxmlformats.org/markup-compatibility/2006" xmlns:a14="http://schemas.microsoft.com/office/drawing/2010/main" val="0000FF" mc:Ignorable=""/>
                </a:solidFill>
                <a:latin typeface="Consolas"/>
              </a:rPr>
              <a:t>if</a:t>
            </a:r>
            <a:r>
              <a:rPr lang="en-US" sz="1300" dirty="0">
                <a:solidFill>
                  <a:prstClr val="black"/>
                </a:solidFill>
                <a:latin typeface="Consolas"/>
              </a:rPr>
              <a:t> x % 2 = 0 </a:t>
            </a:r>
            <a:r>
              <a:rPr lang="en-US" sz="1300" dirty="0">
                <a:solidFill>
                  <a:srgbClr xmlns:mc="http://schemas.openxmlformats.org/markup-compatibility/2006" xmlns:a14="http://schemas.microsoft.com/office/drawing/2010/main" val="0000FF" mc:Ignorable=""/>
                </a:solidFill>
                <a:latin typeface="Consolas"/>
              </a:rPr>
              <a:t>then</a:t>
            </a:r>
            <a:endParaRPr lang="en-US" sz="1300" dirty="0">
              <a:solidFill>
                <a:prstClr val="black"/>
              </a:solidFill>
              <a:latin typeface="Consolas"/>
            </a:endParaRPr>
          </a:p>
          <a:p>
            <a:r>
              <a:rPr lang="es-ES" sz="1300" dirty="0">
                <a:solidFill>
                  <a:prstClr val="black"/>
                </a:solidFill>
                <a:latin typeface="Consolas"/>
              </a:rPr>
              <a:t>            (</a:t>
            </a:r>
            <a:r>
              <a:rPr lang="es-ES" sz="1300" dirty="0" err="1">
                <a:solidFill>
                  <a:srgbClr xmlns:mc="http://schemas.openxmlformats.org/markup-compatibility/2006" xmlns:a14="http://schemas.microsoft.com/office/drawing/2010/main" val="0000FF" mc:Ignorable=""/>
                </a:solidFill>
                <a:latin typeface="Consolas"/>
              </a:rPr>
              <a:t>true</a:t>
            </a:r>
            <a:r>
              <a:rPr lang="es-ES" sz="1300" dirty="0" err="1">
                <a:solidFill>
                  <a:prstClr val="black"/>
                </a:solidFill>
                <a:latin typeface="Consolas"/>
              </a:rPr>
              <a:t>,</a:t>
            </a:r>
            <a:r>
              <a:rPr lang="es-ES" sz="1300" dirty="0" err="1">
                <a:solidFill>
                  <a:srgbClr xmlns:mc="http://schemas.openxmlformats.org/markup-compatibility/2006" xmlns:a14="http://schemas.microsoft.com/office/drawing/2010/main" val="800000" mc:Ignorable=""/>
                </a:solidFill>
                <a:latin typeface="Consolas"/>
              </a:rPr>
              <a:t>"Es</a:t>
            </a:r>
            <a:r>
              <a:rPr lang="es-ES" sz="1300" dirty="0">
                <a:solidFill>
                  <a:srgbClr xmlns:mc="http://schemas.openxmlformats.org/markup-compatibility/2006" xmlns:a14="http://schemas.microsoft.com/office/drawing/2010/main" val="800000" mc:Ignorable=""/>
                </a:solidFill>
                <a:latin typeface="Consolas"/>
              </a:rPr>
              <a:t> par"</a:t>
            </a:r>
            <a:r>
              <a:rPr lang="es-ES" sz="1300" dirty="0">
                <a:solidFill>
                  <a:prstClr val="black"/>
                </a:solidFill>
                <a:latin typeface="Consolas"/>
              </a:rPr>
              <a:t>)</a:t>
            </a:r>
          </a:p>
          <a:p>
            <a:r>
              <a:rPr lang="es-ES" sz="1300" dirty="0">
                <a:solidFill>
                  <a:prstClr val="black"/>
                </a:solidFill>
                <a:latin typeface="Consolas"/>
              </a:rPr>
              <a:t>        </a:t>
            </a:r>
            <a:r>
              <a:rPr lang="es-ES" sz="1300" dirty="0" err="1">
                <a:solidFill>
                  <a:srgbClr xmlns:mc="http://schemas.openxmlformats.org/markup-compatibility/2006" xmlns:a14="http://schemas.microsoft.com/office/drawing/2010/main" val="0000FF" mc:Ignorable=""/>
                </a:solidFill>
                <a:latin typeface="Consolas"/>
              </a:rPr>
              <a:t>else</a:t>
            </a:r>
            <a:endParaRPr lang="es-ES" sz="1300" dirty="0">
              <a:solidFill>
                <a:prstClr val="black"/>
              </a:solidFill>
              <a:latin typeface="Consolas"/>
            </a:endParaRPr>
          </a:p>
          <a:p>
            <a:r>
              <a:rPr lang="es-ES" sz="1300" dirty="0">
                <a:solidFill>
                  <a:prstClr val="black"/>
                </a:solidFill>
                <a:latin typeface="Consolas"/>
              </a:rPr>
              <a:t>            (</a:t>
            </a:r>
            <a:r>
              <a:rPr lang="es-ES" sz="1300" dirty="0" err="1">
                <a:solidFill>
                  <a:srgbClr xmlns:mc="http://schemas.openxmlformats.org/markup-compatibility/2006" xmlns:a14="http://schemas.microsoft.com/office/drawing/2010/main" val="0000FF" mc:Ignorable=""/>
                </a:solidFill>
                <a:latin typeface="Consolas"/>
              </a:rPr>
              <a:t>false</a:t>
            </a:r>
            <a:r>
              <a:rPr lang="es-ES" sz="1300" dirty="0" err="1">
                <a:solidFill>
                  <a:prstClr val="black"/>
                </a:solidFill>
                <a:latin typeface="Consolas"/>
              </a:rPr>
              <a:t>,</a:t>
            </a:r>
            <a:r>
              <a:rPr lang="es-ES" sz="1300" dirty="0" err="1">
                <a:solidFill>
                  <a:srgbClr xmlns:mc="http://schemas.openxmlformats.org/markup-compatibility/2006" xmlns:a14="http://schemas.microsoft.com/office/drawing/2010/main" val="800000" mc:Ignorable=""/>
                </a:solidFill>
                <a:latin typeface="Consolas"/>
              </a:rPr>
              <a:t>"Es</a:t>
            </a:r>
            <a:r>
              <a:rPr lang="es-ES" sz="1300" dirty="0">
                <a:solidFill>
                  <a:srgbClr xmlns:mc="http://schemas.openxmlformats.org/markup-compatibility/2006" xmlns:a14="http://schemas.microsoft.com/office/drawing/2010/main" val="800000" mc:Ignorable=""/>
                </a:solidFill>
                <a:latin typeface="Consolas"/>
              </a:rPr>
              <a:t> impar"</a:t>
            </a:r>
            <a:r>
              <a:rPr lang="es-ES" sz="1300" dirty="0">
                <a:solidFill>
                  <a:prstClr val="black"/>
                </a:solidFill>
                <a:latin typeface="Consolas"/>
              </a:rPr>
              <a:t>)</a:t>
            </a:r>
          </a:p>
          <a:p>
            <a:r>
              <a:rPr lang="es-ES" sz="1300" dirty="0">
                <a:solidFill>
                  <a:prstClr val="black"/>
                </a:solidFill>
                <a:latin typeface="Consolas"/>
              </a:rPr>
              <a:t>    </a:t>
            </a:r>
            <a:r>
              <a:rPr lang="es-ES" sz="1300" dirty="0" smtClean="0">
                <a:solidFill>
                  <a:prstClr val="black"/>
                </a:solidFill>
                <a:latin typeface="Consolas"/>
              </a:rPr>
              <a:t>resultado</a:t>
            </a:r>
            <a:r>
              <a:rPr lang="es-ES" sz="1300" dirty="0">
                <a:solidFill>
                  <a:prstClr val="black"/>
                </a:solidFill>
                <a:latin typeface="Consolas"/>
              </a:rPr>
              <a:t/>
            </a:r>
            <a:br>
              <a:rPr lang="es-ES" sz="1300" dirty="0">
                <a:solidFill>
                  <a:prstClr val="black"/>
                </a:solidFill>
                <a:latin typeface="Consolas"/>
              </a:rPr>
            </a:br>
            <a:r>
              <a:rPr lang="es-ES" sz="1300" dirty="0" smtClean="0">
                <a:solidFill>
                  <a:prstClr val="black"/>
                </a:solidFill>
                <a:latin typeface="Consolas" pitchFamily="49" charset="0"/>
                <a:cs typeface="Consolas" pitchFamily="49" charset="0"/>
              </a:rPr>
              <a:t/>
            </a:r>
            <a:br>
              <a:rPr lang="es-ES" sz="1300" dirty="0" smtClean="0">
                <a:solidFill>
                  <a:prstClr val="black"/>
                </a:solidFill>
                <a:latin typeface="Consolas" pitchFamily="49" charset="0"/>
                <a:cs typeface="Consolas" pitchFamily="49" charset="0"/>
              </a:rPr>
            </a:br>
            <a:r>
              <a:rPr lang="es-ES" sz="1300" dirty="0" err="1">
                <a:latin typeface="Consolas" pitchFamily="49" charset="0"/>
                <a:cs typeface="Consolas" pitchFamily="49" charset="0"/>
              </a:rPr>
              <a:t>esPar</a:t>
            </a:r>
            <a:r>
              <a:rPr lang="es-ES" sz="1300" dirty="0">
                <a:latin typeface="Consolas" pitchFamily="49" charset="0"/>
                <a:cs typeface="Consolas" pitchFamily="49" charset="0"/>
              </a:rPr>
              <a:t> 3;;</a:t>
            </a:r>
          </a:p>
          <a:p>
            <a:r>
              <a:rPr lang="en-US" sz="1300" dirty="0" err="1">
                <a:latin typeface="Consolas" pitchFamily="49" charset="0"/>
                <a:cs typeface="Consolas" pitchFamily="49" charset="0"/>
              </a:rPr>
              <a:t>val</a:t>
            </a:r>
            <a:r>
              <a:rPr lang="en-US" sz="1300" dirty="0">
                <a:latin typeface="Consolas" pitchFamily="49" charset="0"/>
                <a:cs typeface="Consolas" pitchFamily="49" charset="0"/>
              </a:rPr>
              <a:t> it : </a:t>
            </a:r>
            <a:r>
              <a:rPr lang="en-US" sz="1300" dirty="0" err="1">
                <a:latin typeface="Consolas" pitchFamily="49" charset="0"/>
                <a:cs typeface="Consolas" pitchFamily="49" charset="0"/>
              </a:rPr>
              <a:t>bool</a:t>
            </a:r>
            <a:r>
              <a:rPr lang="en-US" sz="1300" dirty="0">
                <a:latin typeface="Consolas" pitchFamily="49" charset="0"/>
                <a:cs typeface="Consolas" pitchFamily="49" charset="0"/>
              </a:rPr>
              <a:t> * string = (false, "</a:t>
            </a:r>
            <a:r>
              <a:rPr lang="en-US" sz="1300" dirty="0" err="1">
                <a:latin typeface="Consolas" pitchFamily="49" charset="0"/>
                <a:cs typeface="Consolas" pitchFamily="49" charset="0"/>
              </a:rPr>
              <a:t>Es</a:t>
            </a:r>
            <a:r>
              <a:rPr lang="en-US" sz="1300" dirty="0">
                <a:latin typeface="Consolas" pitchFamily="49" charset="0"/>
                <a:cs typeface="Consolas" pitchFamily="49" charset="0"/>
              </a:rPr>
              <a:t> </a:t>
            </a:r>
            <a:r>
              <a:rPr lang="en-US" sz="1300" dirty="0" err="1">
                <a:latin typeface="Consolas" pitchFamily="49" charset="0"/>
                <a:cs typeface="Consolas" pitchFamily="49" charset="0"/>
              </a:rPr>
              <a:t>impar</a:t>
            </a:r>
            <a:r>
              <a:rPr lang="en-US" sz="1300" dirty="0">
                <a:latin typeface="Consolas" pitchFamily="49" charset="0"/>
                <a:cs typeface="Consolas" pitchFamily="49" charset="0"/>
              </a:rPr>
              <a:t>")</a:t>
            </a:r>
          </a:p>
          <a:p>
            <a:endParaRPr lang="es-ES" sz="1300" dirty="0">
              <a:solidFill>
                <a:prstClr val="black"/>
              </a:solidFill>
              <a:latin typeface="Consolas"/>
            </a:endParaRPr>
          </a:p>
          <a:p>
            <a:endParaRPr lang="es-ES" sz="1300" dirty="0">
              <a:latin typeface="Consolas"/>
            </a:endParaRPr>
          </a:p>
        </p:txBody>
      </p:sp>
      <p:sp>
        <p:nvSpPr>
          <p:cNvPr id="10" name="9 CuadroTexto"/>
          <p:cNvSpPr txBox="1"/>
          <p:nvPr/>
        </p:nvSpPr>
        <p:spPr>
          <a:xfrm>
            <a:off x="6019800" y="2849741"/>
            <a:ext cx="2895600" cy="329321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1300" dirty="0" smtClean="0">
                <a:solidFill>
                  <a:schemeClr val="tx1"/>
                </a:solidFill>
                <a:latin typeface="Consolas"/>
              </a:rPr>
              <a:t>&gt;</a:t>
            </a:r>
            <a:r>
              <a:rPr lang="es-ES" sz="1300" dirty="0" err="1">
                <a:solidFill>
                  <a:srgbClr xmlns:mc="http://schemas.openxmlformats.org/markup-compatibility/2006" xmlns:a14="http://schemas.microsoft.com/office/drawing/2010/main" val="0000FF" mc:Ignorable=""/>
                </a:solidFill>
                <a:latin typeface="Consolas"/>
              </a:rPr>
              <a:t>let</a:t>
            </a:r>
            <a:r>
              <a:rPr lang="es-ES" sz="1300" dirty="0">
                <a:solidFill>
                  <a:prstClr val="black"/>
                </a:solidFill>
                <a:latin typeface="Consolas"/>
              </a:rPr>
              <a:t> </a:t>
            </a:r>
            <a:r>
              <a:rPr lang="es-ES" sz="1300" dirty="0" err="1">
                <a:solidFill>
                  <a:prstClr val="black"/>
                </a:solidFill>
                <a:latin typeface="Consolas"/>
              </a:rPr>
              <a:t>esLaborable</a:t>
            </a:r>
            <a:r>
              <a:rPr lang="es-ES" sz="1300" dirty="0">
                <a:solidFill>
                  <a:prstClr val="black"/>
                </a:solidFill>
                <a:latin typeface="Consolas"/>
              </a:rPr>
              <a:t> día =</a:t>
            </a:r>
          </a:p>
          <a:p>
            <a:r>
              <a:rPr lang="es-ES" sz="1300" dirty="0">
                <a:solidFill>
                  <a:prstClr val="black"/>
                </a:solidFill>
                <a:latin typeface="Consolas"/>
              </a:rPr>
              <a:t>    </a:t>
            </a:r>
            <a:r>
              <a:rPr lang="es-ES" sz="1300" dirty="0" err="1">
                <a:solidFill>
                  <a:srgbClr xmlns:mc="http://schemas.openxmlformats.org/markup-compatibility/2006" xmlns:a14="http://schemas.microsoft.com/office/drawing/2010/main" val="0000FF" mc:Ignorable=""/>
                </a:solidFill>
                <a:latin typeface="Consolas"/>
              </a:rPr>
              <a:t>if</a:t>
            </a:r>
            <a:r>
              <a:rPr lang="es-ES" sz="1300" dirty="0">
                <a:solidFill>
                  <a:prstClr val="black"/>
                </a:solidFill>
                <a:latin typeface="Consolas"/>
              </a:rPr>
              <a:t> día = </a:t>
            </a:r>
            <a:r>
              <a:rPr lang="es-ES" sz="1300" dirty="0">
                <a:solidFill>
                  <a:srgbClr xmlns:mc="http://schemas.openxmlformats.org/markup-compatibility/2006" xmlns:a14="http://schemas.microsoft.com/office/drawing/2010/main" val="800000" mc:Ignorable=""/>
                </a:solidFill>
                <a:latin typeface="Consolas"/>
              </a:rPr>
              <a:t>"Lunes"</a:t>
            </a:r>
            <a:r>
              <a:rPr lang="es-ES" sz="1300" dirty="0">
                <a:solidFill>
                  <a:prstClr val="black"/>
                </a:solidFill>
                <a:latin typeface="Consolas"/>
              </a:rPr>
              <a:t> </a:t>
            </a:r>
            <a:r>
              <a:rPr lang="es-ES" sz="1300" dirty="0" err="1">
                <a:solidFill>
                  <a:srgbClr xmlns:mc="http://schemas.openxmlformats.org/markup-compatibility/2006" xmlns:a14="http://schemas.microsoft.com/office/drawing/2010/main" val="0000FF" mc:Ignorable=""/>
                </a:solidFill>
                <a:latin typeface="Consolas"/>
              </a:rPr>
              <a:t>then</a:t>
            </a:r>
            <a:r>
              <a:rPr lang="es-ES" sz="1300" dirty="0">
                <a:solidFill>
                  <a:prstClr val="black"/>
                </a:solidFill>
                <a:latin typeface="Consolas"/>
              </a:rPr>
              <a:t> </a:t>
            </a:r>
          </a:p>
          <a:p>
            <a:r>
              <a:rPr lang="es-ES" sz="1300" dirty="0">
                <a:solidFill>
                  <a:prstClr val="black"/>
                </a:solidFill>
                <a:latin typeface="Consolas"/>
              </a:rPr>
              <a:t>        </a:t>
            </a:r>
            <a:r>
              <a:rPr lang="es-ES" sz="1300" dirty="0">
                <a:solidFill>
                  <a:srgbClr xmlns:mc="http://schemas.openxmlformats.org/markup-compatibility/2006" xmlns:a14="http://schemas.microsoft.com/office/drawing/2010/main" val="0000FF" mc:Ignorable=""/>
                </a:solidFill>
                <a:latin typeface="Consolas"/>
              </a:rPr>
              <a:t>true</a:t>
            </a:r>
            <a:endParaRPr lang="es-ES" sz="1300" dirty="0">
              <a:solidFill>
                <a:prstClr val="black"/>
              </a:solidFill>
              <a:latin typeface="Consolas"/>
            </a:endParaRPr>
          </a:p>
          <a:p>
            <a:r>
              <a:rPr lang="es-ES" sz="1300" dirty="0">
                <a:solidFill>
                  <a:prstClr val="black"/>
                </a:solidFill>
                <a:latin typeface="Consolas"/>
              </a:rPr>
              <a:t>    </a:t>
            </a:r>
            <a:r>
              <a:rPr lang="es-ES" sz="1300" dirty="0" err="1">
                <a:solidFill>
                  <a:srgbClr xmlns:mc="http://schemas.openxmlformats.org/markup-compatibility/2006" xmlns:a14="http://schemas.microsoft.com/office/drawing/2010/main" val="0000FF" mc:Ignorable=""/>
                </a:solidFill>
                <a:latin typeface="Consolas"/>
              </a:rPr>
              <a:t>elif</a:t>
            </a:r>
            <a:r>
              <a:rPr lang="es-ES" sz="1300" dirty="0">
                <a:solidFill>
                  <a:prstClr val="black"/>
                </a:solidFill>
                <a:latin typeface="Consolas"/>
              </a:rPr>
              <a:t> día = </a:t>
            </a:r>
            <a:r>
              <a:rPr lang="es-ES" sz="1300" dirty="0">
                <a:solidFill>
                  <a:srgbClr xmlns:mc="http://schemas.openxmlformats.org/markup-compatibility/2006" xmlns:a14="http://schemas.microsoft.com/office/drawing/2010/main" val="800000" mc:Ignorable=""/>
                </a:solidFill>
                <a:latin typeface="Consolas"/>
              </a:rPr>
              <a:t>"Martes"</a:t>
            </a:r>
            <a:r>
              <a:rPr lang="es-ES" sz="1300" dirty="0">
                <a:solidFill>
                  <a:prstClr val="black"/>
                </a:solidFill>
                <a:latin typeface="Consolas"/>
              </a:rPr>
              <a:t> </a:t>
            </a:r>
            <a:r>
              <a:rPr lang="es-ES" sz="1300" dirty="0" err="1">
                <a:solidFill>
                  <a:srgbClr xmlns:mc="http://schemas.openxmlformats.org/markup-compatibility/2006" xmlns:a14="http://schemas.microsoft.com/office/drawing/2010/main" val="0000FF" mc:Ignorable=""/>
                </a:solidFill>
                <a:latin typeface="Consolas"/>
              </a:rPr>
              <a:t>then</a:t>
            </a:r>
            <a:r>
              <a:rPr lang="es-ES" sz="1300" dirty="0">
                <a:solidFill>
                  <a:prstClr val="black"/>
                </a:solidFill>
                <a:latin typeface="Consolas"/>
              </a:rPr>
              <a:t> </a:t>
            </a:r>
          </a:p>
          <a:p>
            <a:r>
              <a:rPr lang="es-ES" sz="1300" dirty="0">
                <a:solidFill>
                  <a:prstClr val="black"/>
                </a:solidFill>
                <a:latin typeface="Consolas"/>
              </a:rPr>
              <a:t>        </a:t>
            </a:r>
            <a:r>
              <a:rPr lang="es-ES" sz="1300" dirty="0">
                <a:solidFill>
                  <a:srgbClr xmlns:mc="http://schemas.openxmlformats.org/markup-compatibility/2006" xmlns:a14="http://schemas.microsoft.com/office/drawing/2010/main" val="0000FF" mc:Ignorable=""/>
                </a:solidFill>
                <a:latin typeface="Consolas"/>
              </a:rPr>
              <a:t>true</a:t>
            </a:r>
            <a:endParaRPr lang="es-ES" sz="1300" dirty="0">
              <a:solidFill>
                <a:prstClr val="black"/>
              </a:solidFill>
              <a:latin typeface="Consolas"/>
            </a:endParaRPr>
          </a:p>
          <a:p>
            <a:r>
              <a:rPr lang="es-ES" sz="1300" dirty="0">
                <a:solidFill>
                  <a:prstClr val="black"/>
                </a:solidFill>
                <a:latin typeface="Consolas"/>
              </a:rPr>
              <a:t>    </a:t>
            </a:r>
            <a:r>
              <a:rPr lang="es-ES" sz="1300" dirty="0" err="1">
                <a:solidFill>
                  <a:srgbClr xmlns:mc="http://schemas.openxmlformats.org/markup-compatibility/2006" xmlns:a14="http://schemas.microsoft.com/office/drawing/2010/main" val="0000FF" mc:Ignorable=""/>
                </a:solidFill>
                <a:latin typeface="Consolas"/>
              </a:rPr>
              <a:t>elif</a:t>
            </a:r>
            <a:r>
              <a:rPr lang="es-ES" sz="1300" dirty="0">
                <a:solidFill>
                  <a:prstClr val="black"/>
                </a:solidFill>
                <a:latin typeface="Consolas"/>
              </a:rPr>
              <a:t> día = </a:t>
            </a:r>
            <a:r>
              <a:rPr lang="es-ES" sz="1300" dirty="0">
                <a:solidFill>
                  <a:srgbClr xmlns:mc="http://schemas.openxmlformats.org/markup-compatibility/2006" xmlns:a14="http://schemas.microsoft.com/office/drawing/2010/main" val="800000" mc:Ignorable=""/>
                </a:solidFill>
                <a:latin typeface="Consolas"/>
              </a:rPr>
              <a:t>"Miércoles"</a:t>
            </a:r>
            <a:r>
              <a:rPr lang="es-ES" sz="1300" dirty="0">
                <a:solidFill>
                  <a:prstClr val="black"/>
                </a:solidFill>
                <a:latin typeface="Consolas"/>
              </a:rPr>
              <a:t> </a:t>
            </a:r>
            <a:r>
              <a:rPr lang="es-ES" sz="1300" dirty="0" err="1">
                <a:solidFill>
                  <a:srgbClr xmlns:mc="http://schemas.openxmlformats.org/markup-compatibility/2006" xmlns:a14="http://schemas.microsoft.com/office/drawing/2010/main" val="0000FF" mc:Ignorable=""/>
                </a:solidFill>
                <a:latin typeface="Consolas"/>
              </a:rPr>
              <a:t>then</a:t>
            </a:r>
            <a:r>
              <a:rPr lang="es-ES" sz="1300" dirty="0">
                <a:solidFill>
                  <a:prstClr val="black"/>
                </a:solidFill>
                <a:latin typeface="Consolas"/>
              </a:rPr>
              <a:t> </a:t>
            </a:r>
          </a:p>
          <a:p>
            <a:r>
              <a:rPr lang="es-ES" sz="1300" dirty="0">
                <a:solidFill>
                  <a:prstClr val="black"/>
                </a:solidFill>
                <a:latin typeface="Consolas"/>
              </a:rPr>
              <a:t>        </a:t>
            </a:r>
            <a:r>
              <a:rPr lang="es-ES" sz="1300" dirty="0">
                <a:solidFill>
                  <a:srgbClr xmlns:mc="http://schemas.openxmlformats.org/markup-compatibility/2006" xmlns:a14="http://schemas.microsoft.com/office/drawing/2010/main" val="0000FF" mc:Ignorable=""/>
                </a:solidFill>
                <a:latin typeface="Consolas"/>
              </a:rPr>
              <a:t>true</a:t>
            </a:r>
            <a:endParaRPr lang="es-ES" sz="1300" dirty="0">
              <a:solidFill>
                <a:prstClr val="black"/>
              </a:solidFill>
              <a:latin typeface="Consolas"/>
            </a:endParaRPr>
          </a:p>
          <a:p>
            <a:r>
              <a:rPr lang="es-ES" sz="1300" dirty="0">
                <a:solidFill>
                  <a:prstClr val="black"/>
                </a:solidFill>
                <a:latin typeface="Consolas"/>
              </a:rPr>
              <a:t>    </a:t>
            </a:r>
            <a:r>
              <a:rPr lang="es-ES" sz="1300" dirty="0" err="1">
                <a:solidFill>
                  <a:srgbClr xmlns:mc="http://schemas.openxmlformats.org/markup-compatibility/2006" xmlns:a14="http://schemas.microsoft.com/office/drawing/2010/main" val="0000FF" mc:Ignorable=""/>
                </a:solidFill>
                <a:latin typeface="Consolas"/>
              </a:rPr>
              <a:t>elif</a:t>
            </a:r>
            <a:r>
              <a:rPr lang="es-ES" sz="1300" dirty="0">
                <a:solidFill>
                  <a:prstClr val="black"/>
                </a:solidFill>
                <a:latin typeface="Consolas"/>
              </a:rPr>
              <a:t> día = </a:t>
            </a:r>
            <a:r>
              <a:rPr lang="es-ES" sz="1300" dirty="0">
                <a:solidFill>
                  <a:srgbClr xmlns:mc="http://schemas.openxmlformats.org/markup-compatibility/2006" xmlns:a14="http://schemas.microsoft.com/office/drawing/2010/main" val="800000" mc:Ignorable=""/>
                </a:solidFill>
                <a:latin typeface="Consolas"/>
              </a:rPr>
              <a:t>"Jueves"</a:t>
            </a:r>
            <a:r>
              <a:rPr lang="es-ES" sz="1300" dirty="0">
                <a:solidFill>
                  <a:prstClr val="black"/>
                </a:solidFill>
                <a:latin typeface="Consolas"/>
              </a:rPr>
              <a:t> </a:t>
            </a:r>
            <a:r>
              <a:rPr lang="es-ES" sz="1300" dirty="0" err="1">
                <a:solidFill>
                  <a:srgbClr xmlns:mc="http://schemas.openxmlformats.org/markup-compatibility/2006" xmlns:a14="http://schemas.microsoft.com/office/drawing/2010/main" val="0000FF" mc:Ignorable=""/>
                </a:solidFill>
                <a:latin typeface="Consolas"/>
              </a:rPr>
              <a:t>then</a:t>
            </a:r>
            <a:r>
              <a:rPr lang="es-ES" sz="1300" dirty="0">
                <a:solidFill>
                  <a:prstClr val="black"/>
                </a:solidFill>
                <a:latin typeface="Consolas"/>
              </a:rPr>
              <a:t> </a:t>
            </a:r>
          </a:p>
          <a:p>
            <a:r>
              <a:rPr lang="es-ES" sz="1300" dirty="0">
                <a:solidFill>
                  <a:prstClr val="black"/>
                </a:solidFill>
                <a:latin typeface="Consolas"/>
              </a:rPr>
              <a:t>        </a:t>
            </a:r>
            <a:r>
              <a:rPr lang="es-ES" sz="1300" dirty="0">
                <a:solidFill>
                  <a:srgbClr xmlns:mc="http://schemas.openxmlformats.org/markup-compatibility/2006" xmlns:a14="http://schemas.microsoft.com/office/drawing/2010/main" val="0000FF" mc:Ignorable=""/>
                </a:solidFill>
                <a:latin typeface="Consolas"/>
              </a:rPr>
              <a:t>true</a:t>
            </a:r>
            <a:endParaRPr lang="es-ES" sz="1300" dirty="0">
              <a:solidFill>
                <a:prstClr val="black"/>
              </a:solidFill>
              <a:latin typeface="Consolas"/>
            </a:endParaRPr>
          </a:p>
          <a:p>
            <a:r>
              <a:rPr lang="es-ES" sz="1300" dirty="0">
                <a:solidFill>
                  <a:prstClr val="black"/>
                </a:solidFill>
                <a:latin typeface="Consolas"/>
              </a:rPr>
              <a:t>    </a:t>
            </a:r>
            <a:r>
              <a:rPr lang="es-ES" sz="1300" dirty="0" err="1">
                <a:solidFill>
                  <a:srgbClr xmlns:mc="http://schemas.openxmlformats.org/markup-compatibility/2006" xmlns:a14="http://schemas.microsoft.com/office/drawing/2010/main" val="0000FF" mc:Ignorable=""/>
                </a:solidFill>
                <a:latin typeface="Consolas"/>
              </a:rPr>
              <a:t>elif</a:t>
            </a:r>
            <a:r>
              <a:rPr lang="es-ES" sz="1300" dirty="0">
                <a:solidFill>
                  <a:prstClr val="black"/>
                </a:solidFill>
                <a:latin typeface="Consolas"/>
              </a:rPr>
              <a:t> día = </a:t>
            </a:r>
            <a:r>
              <a:rPr lang="es-ES" sz="1300" dirty="0">
                <a:solidFill>
                  <a:srgbClr xmlns:mc="http://schemas.openxmlformats.org/markup-compatibility/2006" xmlns:a14="http://schemas.microsoft.com/office/drawing/2010/main" val="800000" mc:Ignorable=""/>
                </a:solidFill>
                <a:latin typeface="Consolas"/>
              </a:rPr>
              <a:t>"Viernes"</a:t>
            </a:r>
            <a:r>
              <a:rPr lang="es-ES" sz="1300" dirty="0">
                <a:solidFill>
                  <a:prstClr val="black"/>
                </a:solidFill>
                <a:latin typeface="Consolas"/>
              </a:rPr>
              <a:t> </a:t>
            </a:r>
            <a:r>
              <a:rPr lang="es-ES" sz="1300" dirty="0" err="1">
                <a:solidFill>
                  <a:srgbClr xmlns:mc="http://schemas.openxmlformats.org/markup-compatibility/2006" xmlns:a14="http://schemas.microsoft.com/office/drawing/2010/main" val="0000FF" mc:Ignorable=""/>
                </a:solidFill>
                <a:latin typeface="Consolas"/>
              </a:rPr>
              <a:t>then</a:t>
            </a:r>
            <a:r>
              <a:rPr lang="es-ES" sz="1300" dirty="0">
                <a:solidFill>
                  <a:prstClr val="black"/>
                </a:solidFill>
                <a:latin typeface="Consolas"/>
              </a:rPr>
              <a:t> </a:t>
            </a:r>
          </a:p>
          <a:p>
            <a:r>
              <a:rPr lang="es-ES" sz="1300" dirty="0">
                <a:solidFill>
                  <a:prstClr val="black"/>
                </a:solidFill>
                <a:latin typeface="Consolas"/>
              </a:rPr>
              <a:t>        </a:t>
            </a:r>
            <a:r>
              <a:rPr lang="es-ES" sz="1300" dirty="0">
                <a:solidFill>
                  <a:srgbClr xmlns:mc="http://schemas.openxmlformats.org/markup-compatibility/2006" xmlns:a14="http://schemas.microsoft.com/office/drawing/2010/main" val="0000FF" mc:Ignorable=""/>
                </a:solidFill>
                <a:latin typeface="Consolas"/>
              </a:rPr>
              <a:t>true</a:t>
            </a:r>
            <a:endParaRPr lang="es-ES" sz="1300" dirty="0">
              <a:solidFill>
                <a:prstClr val="black"/>
              </a:solidFill>
              <a:latin typeface="Consolas"/>
            </a:endParaRPr>
          </a:p>
          <a:p>
            <a:r>
              <a:rPr lang="es-ES" sz="1300" dirty="0">
                <a:solidFill>
                  <a:prstClr val="black"/>
                </a:solidFill>
                <a:latin typeface="Consolas"/>
              </a:rPr>
              <a:t>    </a:t>
            </a:r>
            <a:r>
              <a:rPr lang="es-ES" sz="1300" dirty="0" err="1">
                <a:solidFill>
                  <a:srgbClr xmlns:mc="http://schemas.openxmlformats.org/markup-compatibility/2006" xmlns:a14="http://schemas.microsoft.com/office/drawing/2010/main" val="0000FF" mc:Ignorable=""/>
                </a:solidFill>
                <a:latin typeface="Consolas"/>
              </a:rPr>
              <a:t>else</a:t>
            </a:r>
            <a:r>
              <a:rPr lang="es-ES" sz="1300" dirty="0">
                <a:solidFill>
                  <a:prstClr val="black"/>
                </a:solidFill>
                <a:latin typeface="Consolas"/>
              </a:rPr>
              <a:t> </a:t>
            </a:r>
            <a:r>
              <a:rPr lang="es-ES" sz="1300" dirty="0">
                <a:solidFill>
                  <a:srgbClr xmlns:mc="http://schemas.openxmlformats.org/markup-compatibility/2006" xmlns:a14="http://schemas.microsoft.com/office/drawing/2010/main" val="0000FF" mc:Ignorable=""/>
                </a:solidFill>
                <a:latin typeface="Consolas"/>
              </a:rPr>
              <a:t>false</a:t>
            </a:r>
          </a:p>
          <a:p>
            <a:r>
              <a:rPr lang="es-ES_tradnl" sz="1300" dirty="0" smtClean="0">
                <a:latin typeface="Consolas" pitchFamily="49" charset="0"/>
                <a:cs typeface="Consolas" pitchFamily="49" charset="0"/>
              </a:rPr>
              <a:t/>
            </a:r>
            <a:br>
              <a:rPr lang="es-ES_tradnl" sz="1300" dirty="0" smtClean="0">
                <a:latin typeface="Consolas" pitchFamily="49" charset="0"/>
                <a:cs typeface="Consolas" pitchFamily="49" charset="0"/>
              </a:rPr>
            </a:br>
            <a:r>
              <a:rPr lang="es-ES" sz="1300" dirty="0" err="1">
                <a:latin typeface="Consolas" pitchFamily="49" charset="0"/>
                <a:cs typeface="Consolas" pitchFamily="49" charset="0"/>
              </a:rPr>
              <a:t>esLaborable</a:t>
            </a:r>
            <a:r>
              <a:rPr lang="es-ES" sz="1300" dirty="0">
                <a:latin typeface="Consolas" pitchFamily="49" charset="0"/>
                <a:cs typeface="Consolas" pitchFamily="49" charset="0"/>
              </a:rPr>
              <a:t> "Miércoles";;</a:t>
            </a:r>
          </a:p>
          <a:p>
            <a:r>
              <a:rPr lang="es-ES" sz="1300" dirty="0">
                <a:latin typeface="Consolas" pitchFamily="49" charset="0"/>
                <a:cs typeface="Consolas" pitchFamily="49" charset="0"/>
              </a:rPr>
              <a:t>val </a:t>
            </a:r>
            <a:r>
              <a:rPr lang="es-ES" sz="1300" dirty="0" err="1">
                <a:latin typeface="Consolas" pitchFamily="49" charset="0"/>
                <a:cs typeface="Consolas" pitchFamily="49" charset="0"/>
              </a:rPr>
              <a:t>it</a:t>
            </a:r>
            <a:r>
              <a:rPr lang="es-ES" sz="1300" dirty="0">
                <a:latin typeface="Consolas" pitchFamily="49" charset="0"/>
                <a:cs typeface="Consolas" pitchFamily="49" charset="0"/>
              </a:rPr>
              <a:t> : </a:t>
            </a:r>
            <a:r>
              <a:rPr lang="es-ES" sz="1300" dirty="0" err="1">
                <a:latin typeface="Consolas" pitchFamily="49" charset="0"/>
                <a:cs typeface="Consolas" pitchFamily="49" charset="0"/>
              </a:rPr>
              <a:t>bool</a:t>
            </a:r>
            <a:r>
              <a:rPr lang="es-ES" sz="1300" dirty="0">
                <a:latin typeface="Consolas" pitchFamily="49" charset="0"/>
                <a:cs typeface="Consolas" pitchFamily="49" charset="0"/>
              </a:rPr>
              <a:t> = </a:t>
            </a:r>
            <a:r>
              <a:rPr lang="es-ES" sz="1300" dirty="0" smtClean="0">
                <a:latin typeface="Consolas" pitchFamily="49" charset="0"/>
                <a:cs typeface="Consolas" pitchFamily="49" charset="0"/>
              </a:rPr>
              <a:t>true</a:t>
            </a:r>
            <a:endParaRPr lang="es-ES" sz="1300" dirty="0">
              <a:latin typeface="Consolas" pitchFamily="49" charset="0"/>
              <a:cs typeface="Consolas" pitchFamily="49" charset="0"/>
            </a:endParaRPr>
          </a:p>
        </p:txBody>
      </p:sp>
      <p:sp>
        <p:nvSpPr>
          <p:cNvPr id="6" name="5 CuadroTexto"/>
          <p:cNvSpPr txBox="1"/>
          <p:nvPr/>
        </p:nvSpPr>
        <p:spPr>
          <a:xfrm>
            <a:off x="1134250" y="4542512"/>
            <a:ext cx="6840760"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_tradnl" sz="2400" b="1" dirty="0" smtClean="0"/>
              <a:t>! NOTA</a:t>
            </a:r>
            <a:r>
              <a:rPr lang="es-ES_tradnl" sz="2400" dirty="0" smtClean="0"/>
              <a:t>: Es importante resaltar que cada </a:t>
            </a:r>
            <a:r>
              <a:rPr lang="es-ES_tradnl" sz="2400" dirty="0" err="1" smtClean="0"/>
              <a:t>clásula</a:t>
            </a:r>
            <a:r>
              <a:rPr lang="es-ES_tradnl" sz="2400" dirty="0" smtClean="0"/>
              <a:t> de </a:t>
            </a:r>
            <a:r>
              <a:rPr lang="es-ES_tradnl" sz="2400" dirty="0" err="1" smtClean="0"/>
              <a:t>if</a:t>
            </a:r>
            <a:r>
              <a:rPr lang="es-ES_tradnl" sz="2400" dirty="0" smtClean="0"/>
              <a:t> debe devolver el mismo tipo</a:t>
            </a:r>
            <a:endParaRPr lang="es-ES" sz="2400" dirty="0"/>
          </a:p>
        </p:txBody>
      </p:sp>
      <p:graphicFrame>
        <p:nvGraphicFramePr>
          <p:cNvPr id="11" name="Diagrama 3"/>
          <p:cNvGraphicFramePr/>
          <p:nvPr>
            <p:extLst>
              <p:ext uri="{D42A27DB-BD31-4B8C-83A1-F6EECF244321}">
                <p14:modId xmlns:p14="http://schemas.microsoft.com/office/powerpoint/2010/main" val="3722208779"/>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16</a:t>
            </a:fld>
            <a:endParaRPr lang="en-US"/>
          </a:p>
        </p:txBody>
      </p:sp>
    </p:spTree>
    <p:extLst>
      <p:ext uri="{BB962C8B-B14F-4D97-AF65-F5344CB8AC3E}">
        <p14:creationId xmlns:p14="http://schemas.microsoft.com/office/powerpoint/2010/main" val="17128405"/>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graphicEl>
                                              <a:dgm id="{C5EF4F1B-80C7-40DB-9ED0-B468B0925526}"/>
                                            </p:graphicEl>
                                          </p:spTgt>
                                        </p:tgtEl>
                                        <p:attrNameLst>
                                          <p:attrName>style.visibility</p:attrName>
                                        </p:attrNameLst>
                                      </p:cBhvr>
                                      <p:to>
                                        <p:strVal val="visible"/>
                                      </p:to>
                                    </p:set>
                                    <p:animEffect transition="in" filter="fade">
                                      <p:cBhvr>
                                        <p:cTn id="7" dur="1000"/>
                                        <p:tgtEl>
                                          <p:spTgt spid="4">
                                            <p:graphicEl>
                                              <a:dgm id="{C5EF4F1B-80C7-40DB-9ED0-B468B0925526}"/>
                                            </p:graphicEl>
                                          </p:spTgt>
                                        </p:tgtEl>
                                      </p:cBhvr>
                                    </p:animEffect>
                                    <p:anim calcmode="lin" valueType="num">
                                      <p:cBhvr>
                                        <p:cTn id="8" dur="1000" fill="hold"/>
                                        <p:tgtEl>
                                          <p:spTgt spid="4">
                                            <p:graphicEl>
                                              <a:dgm id="{C5EF4F1B-80C7-40DB-9ED0-B468B0925526}"/>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C5EF4F1B-80C7-40DB-9ED0-B468B0925526}"/>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graphicEl>
                                              <a:dgm id="{19252A23-52B2-42A1-86A6-49C5C99F1EDF}"/>
                                            </p:graphicEl>
                                          </p:spTgt>
                                        </p:tgtEl>
                                        <p:attrNameLst>
                                          <p:attrName>style.visibility</p:attrName>
                                        </p:attrNameLst>
                                      </p:cBhvr>
                                      <p:to>
                                        <p:strVal val="visible"/>
                                      </p:to>
                                    </p:set>
                                    <p:animEffect transition="in" filter="fade">
                                      <p:cBhvr>
                                        <p:cTn id="12" dur="1000"/>
                                        <p:tgtEl>
                                          <p:spTgt spid="4">
                                            <p:graphicEl>
                                              <a:dgm id="{19252A23-52B2-42A1-86A6-49C5C99F1EDF}"/>
                                            </p:graphicEl>
                                          </p:spTgt>
                                        </p:tgtEl>
                                      </p:cBhvr>
                                    </p:animEffect>
                                    <p:anim calcmode="lin" valueType="num">
                                      <p:cBhvr>
                                        <p:cTn id="13" dur="1000" fill="hold"/>
                                        <p:tgtEl>
                                          <p:spTgt spid="4">
                                            <p:graphicEl>
                                              <a:dgm id="{19252A23-52B2-42A1-86A6-49C5C99F1EDF}"/>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19252A23-52B2-42A1-86A6-49C5C99F1EDF}"/>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graphicEl>
                                              <a:dgm id="{595D823E-BD81-49FD-BA5E-C250A9E60531}"/>
                                            </p:graphicEl>
                                          </p:spTgt>
                                        </p:tgtEl>
                                        <p:attrNameLst>
                                          <p:attrName>style.visibility</p:attrName>
                                        </p:attrNameLst>
                                      </p:cBhvr>
                                      <p:to>
                                        <p:strVal val="visible"/>
                                      </p:to>
                                    </p:set>
                                    <p:animEffect transition="in" filter="fade">
                                      <p:cBhvr>
                                        <p:cTn id="19" dur="1000"/>
                                        <p:tgtEl>
                                          <p:spTgt spid="4">
                                            <p:graphicEl>
                                              <a:dgm id="{595D823E-BD81-49FD-BA5E-C250A9E60531}"/>
                                            </p:graphicEl>
                                          </p:spTgt>
                                        </p:tgtEl>
                                      </p:cBhvr>
                                    </p:animEffect>
                                    <p:anim calcmode="lin" valueType="num">
                                      <p:cBhvr>
                                        <p:cTn id="20" dur="1000" fill="hold"/>
                                        <p:tgtEl>
                                          <p:spTgt spid="4">
                                            <p:graphicEl>
                                              <a:dgm id="{595D823E-BD81-49FD-BA5E-C250A9E60531}"/>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595D823E-BD81-49FD-BA5E-C250A9E60531}"/>
                                            </p:graphic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
                                            <p:graphicEl>
                                              <a:dgm id="{8443B461-C268-4E23-94BB-78CFE209DD57}"/>
                                            </p:graphicEl>
                                          </p:spTgt>
                                        </p:tgtEl>
                                        <p:attrNameLst>
                                          <p:attrName>style.visibility</p:attrName>
                                        </p:attrNameLst>
                                      </p:cBhvr>
                                      <p:to>
                                        <p:strVal val="visible"/>
                                      </p:to>
                                    </p:set>
                                    <p:animEffect transition="in" filter="fade">
                                      <p:cBhvr>
                                        <p:cTn id="31" dur="1000"/>
                                        <p:tgtEl>
                                          <p:spTgt spid="4">
                                            <p:graphicEl>
                                              <a:dgm id="{8443B461-C268-4E23-94BB-78CFE209DD57}"/>
                                            </p:graphicEl>
                                          </p:spTgt>
                                        </p:tgtEl>
                                      </p:cBhvr>
                                    </p:animEffect>
                                    <p:anim calcmode="lin" valueType="num">
                                      <p:cBhvr>
                                        <p:cTn id="32" dur="1000" fill="hold"/>
                                        <p:tgtEl>
                                          <p:spTgt spid="4">
                                            <p:graphicEl>
                                              <a:dgm id="{8443B461-C268-4E23-94BB-78CFE209DD57}"/>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8443B461-C268-4E23-94BB-78CFE209DD57}"/>
                                            </p:graphic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4">
                                            <p:graphicEl>
                                              <a:dgm id="{3970F88B-AFAF-457A-B4C8-0FA855427CD1}"/>
                                            </p:graphicEl>
                                          </p:spTgt>
                                        </p:tgtEl>
                                        <p:attrNameLst>
                                          <p:attrName>style.visibility</p:attrName>
                                        </p:attrNameLst>
                                      </p:cBhvr>
                                      <p:to>
                                        <p:strVal val="visible"/>
                                      </p:to>
                                    </p:set>
                                    <p:animEffect transition="in" filter="fade">
                                      <p:cBhvr>
                                        <p:cTn id="43" dur="1000"/>
                                        <p:tgtEl>
                                          <p:spTgt spid="4">
                                            <p:graphicEl>
                                              <a:dgm id="{3970F88B-AFAF-457A-B4C8-0FA855427CD1}"/>
                                            </p:graphicEl>
                                          </p:spTgt>
                                        </p:tgtEl>
                                      </p:cBhvr>
                                    </p:animEffect>
                                    <p:anim calcmode="lin" valueType="num">
                                      <p:cBhvr>
                                        <p:cTn id="44" dur="1000" fill="hold"/>
                                        <p:tgtEl>
                                          <p:spTgt spid="4">
                                            <p:graphicEl>
                                              <a:dgm id="{3970F88B-AFAF-457A-B4C8-0FA855427CD1}"/>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3970F88B-AFAF-457A-B4C8-0FA855427CD1}"/>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8" grpId="0" uiExpand="1" animBg="1"/>
      <p:bldP spid="9" grpId="0" uiExpand="1" animBg="1"/>
      <p:bldP spid="10"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dirty="0"/>
              <a:t>Tipos </a:t>
            </a:r>
            <a:r>
              <a:rPr lang="es-ES_tradnl" dirty="0" smtClean="0"/>
              <a:t>básicos (I)</a:t>
            </a:r>
            <a:endParaRPr lang="es-ES" dirty="0"/>
          </a:p>
        </p:txBody>
      </p:sp>
      <p:sp>
        <p:nvSpPr>
          <p:cNvPr id="3" name="2 Marcador de contenido"/>
          <p:cNvSpPr>
            <a:spLocks noGrp="1"/>
          </p:cNvSpPr>
          <p:nvPr>
            <p:ph idx="1"/>
          </p:nvPr>
        </p:nvSpPr>
        <p:spPr>
          <a:xfrm>
            <a:off x="457200" y="1412776"/>
            <a:ext cx="8229600" cy="4713387"/>
          </a:xfrm>
        </p:spPr>
        <p:txBody>
          <a:bodyPr/>
          <a:lstStyle/>
          <a:p>
            <a:pPr marL="0" indent="0">
              <a:buNone/>
            </a:pPr>
            <a:r>
              <a:rPr lang="es-ES_tradnl" b="1" dirty="0" smtClean="0"/>
              <a:t>Tipo </a:t>
            </a:r>
            <a:r>
              <a:rPr lang="es-ES_tradnl" b="1" dirty="0" err="1" smtClean="0"/>
              <a:t>Unit</a:t>
            </a:r>
            <a:endParaRPr lang="es-ES_tradnl" b="1" dirty="0"/>
          </a:p>
          <a:p>
            <a:pPr lvl="1"/>
            <a:r>
              <a:rPr lang="es-ES_tradnl" sz="2400" dirty="0" smtClean="0"/>
              <a:t>El tipo </a:t>
            </a:r>
            <a:r>
              <a:rPr lang="es-ES_tradnl" sz="2400" dirty="0" err="1" smtClean="0"/>
              <a:t>unit</a:t>
            </a:r>
            <a:r>
              <a:rPr lang="es-ES_tradnl" sz="2400" dirty="0" smtClean="0"/>
              <a:t> equivale al tipo </a:t>
            </a:r>
            <a:r>
              <a:rPr lang="es-ES_tradnl" sz="2400" b="1" dirty="0" err="1" smtClean="0">
                <a:cs typeface="Consolas" pitchFamily="49" charset="0"/>
              </a:rPr>
              <a:t>void</a:t>
            </a:r>
            <a:r>
              <a:rPr lang="es-ES_tradnl" sz="2400" dirty="0" smtClean="0"/>
              <a:t> de C/C++/C# y se representa en F# de la siguiente forma: </a:t>
            </a:r>
            <a:r>
              <a:rPr lang="es-ES_tradnl" sz="2400" b="1" dirty="0" smtClean="0">
                <a:cs typeface="Consolas" pitchFamily="49" charset="0"/>
              </a:rPr>
              <a:t>()</a:t>
            </a:r>
            <a:br>
              <a:rPr lang="es-ES_tradnl" sz="2400" b="1" dirty="0" smtClean="0">
                <a:cs typeface="Consolas" pitchFamily="49" charset="0"/>
              </a:rPr>
            </a:br>
            <a:r>
              <a:rPr lang="es-ES_tradnl" sz="2400" b="1" dirty="0" smtClean="0">
                <a:cs typeface="Consolas" pitchFamily="49" charset="0"/>
              </a:rPr>
              <a:t/>
            </a:r>
            <a:br>
              <a:rPr lang="es-ES_tradnl" sz="2400" b="1" dirty="0" smtClean="0">
                <a:cs typeface="Consolas" pitchFamily="49" charset="0"/>
              </a:rPr>
            </a:br>
            <a:r>
              <a:rPr lang="es-ES_tradnl" sz="2400" b="1" dirty="0" smtClean="0">
                <a:cs typeface="Consolas" pitchFamily="49" charset="0"/>
              </a:rPr>
              <a:t/>
            </a:r>
            <a:br>
              <a:rPr lang="es-ES_tradnl" sz="2400" b="1" dirty="0" smtClean="0">
                <a:cs typeface="Consolas" pitchFamily="49" charset="0"/>
              </a:rPr>
            </a:br>
            <a:endParaRPr lang="es-ES_tradnl" sz="2400" b="1" dirty="0" smtClean="0">
              <a:cs typeface="Consolas" pitchFamily="49" charset="0"/>
            </a:endParaRPr>
          </a:p>
          <a:p>
            <a:pPr lvl="1" algn="just"/>
            <a:r>
              <a:rPr lang="es-ES_tradnl" sz="2400" dirty="0" smtClean="0">
                <a:cs typeface="Consolas" pitchFamily="49" charset="0"/>
              </a:rPr>
              <a:t>En F#, toda función </a:t>
            </a:r>
            <a:r>
              <a:rPr lang="es-ES_tradnl" sz="2400" b="1" dirty="0" smtClean="0">
                <a:cs typeface="Consolas" pitchFamily="49" charset="0"/>
              </a:rPr>
              <a:t>tiene que </a:t>
            </a:r>
            <a:r>
              <a:rPr lang="es-ES_tradnl" sz="2400" dirty="0" smtClean="0">
                <a:cs typeface="Consolas" pitchFamily="49" charset="0"/>
              </a:rPr>
              <a:t>devolver un tipo. En caso de que conceptualmente no se devuelva nada, se devuelve </a:t>
            </a:r>
            <a:r>
              <a:rPr lang="es-ES_tradnl" sz="2400" b="1" dirty="0" err="1" smtClean="0">
                <a:latin typeface="Consolas" pitchFamily="49" charset="0"/>
                <a:cs typeface="Consolas" pitchFamily="49" charset="0"/>
              </a:rPr>
              <a:t>unit</a:t>
            </a:r>
            <a:r>
              <a:rPr lang="es-ES_tradnl" sz="2400" b="1" dirty="0" smtClean="0">
                <a:latin typeface="Consolas" pitchFamily="49" charset="0"/>
                <a:cs typeface="Consolas" pitchFamily="49" charset="0"/>
              </a:rPr>
              <a:t> </a:t>
            </a:r>
            <a:r>
              <a:rPr lang="es-ES_tradnl" sz="2400" dirty="0" smtClean="0">
                <a:cs typeface="Consolas" pitchFamily="49" charset="0"/>
              </a:rPr>
              <a:t>(véase cuando se llama a </a:t>
            </a:r>
            <a:r>
              <a:rPr lang="es-ES_tradnl" sz="2400" b="1" dirty="0" err="1" smtClean="0">
                <a:latin typeface="Consolas" pitchFamily="49" charset="0"/>
                <a:cs typeface="Consolas" pitchFamily="49" charset="0"/>
              </a:rPr>
              <a:t>printfn</a:t>
            </a:r>
            <a:r>
              <a:rPr lang="es-ES_tradnl" sz="2400" dirty="0" smtClean="0">
                <a:cs typeface="Consolas" pitchFamily="49" charset="0"/>
              </a:rPr>
              <a:t>)</a:t>
            </a:r>
            <a:endParaRPr lang="es-ES" sz="2400" dirty="0">
              <a:cs typeface="Consolas" pitchFamily="49" charset="0"/>
            </a:endParaRPr>
          </a:p>
        </p:txBody>
      </p:sp>
      <p:sp>
        <p:nvSpPr>
          <p:cNvPr id="5" name="4 CuadroTexto"/>
          <p:cNvSpPr txBox="1"/>
          <p:nvPr/>
        </p:nvSpPr>
        <p:spPr>
          <a:xfrm>
            <a:off x="2267744" y="2780928"/>
            <a:ext cx="4536504" cy="1077218"/>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600" dirty="0" smtClean="0">
                <a:latin typeface="Consolas" pitchFamily="49" charset="0"/>
                <a:cs typeface="Consolas" pitchFamily="49" charset="0"/>
              </a:rPr>
              <a:t>&gt; </a:t>
            </a:r>
            <a:r>
              <a:rPr lang="es-ES" sz="1600" dirty="0" err="1" smtClean="0">
                <a:solidFill>
                  <a:srgbClr xmlns:mc="http://schemas.openxmlformats.org/markup-compatibility/2006" xmlns:a14="http://schemas.microsoft.com/office/drawing/2010/main" val="0000FF" mc:Ignorable=""/>
                </a:solidFill>
                <a:latin typeface="Consolas" pitchFamily="49" charset="0"/>
                <a:cs typeface="Consolas" pitchFamily="49" charset="0"/>
              </a:rPr>
              <a:t>let</a:t>
            </a:r>
            <a:r>
              <a:rPr lang="es-ES" sz="1600" dirty="0" smtClean="0">
                <a:solidFill>
                  <a:prstClr val="black"/>
                </a:solidFill>
                <a:latin typeface="Consolas" pitchFamily="49" charset="0"/>
                <a:cs typeface="Consolas" pitchFamily="49" charset="0"/>
              </a:rPr>
              <a:t> </a:t>
            </a:r>
            <a:r>
              <a:rPr lang="es-ES" sz="1600" dirty="0" smtClean="0">
                <a:latin typeface="Consolas" pitchFamily="49" charset="0"/>
                <a:cs typeface="Consolas" pitchFamily="49" charset="0"/>
              </a:rPr>
              <a:t>x </a:t>
            </a:r>
            <a:r>
              <a:rPr lang="es-ES" sz="1600" dirty="0">
                <a:latin typeface="Consolas" pitchFamily="49" charset="0"/>
                <a:cs typeface="Consolas" pitchFamily="49" charset="0"/>
              </a:rPr>
              <a:t>= ();;</a:t>
            </a:r>
          </a:p>
          <a:p>
            <a:r>
              <a:rPr lang="es-ES" sz="1600" dirty="0">
                <a:latin typeface="Consolas" pitchFamily="49" charset="0"/>
                <a:cs typeface="Consolas" pitchFamily="49" charset="0"/>
              </a:rPr>
              <a:t>val x : </a:t>
            </a:r>
            <a:r>
              <a:rPr lang="es-ES" sz="1600" dirty="0" err="1">
                <a:latin typeface="Consolas" pitchFamily="49" charset="0"/>
                <a:cs typeface="Consolas" pitchFamily="49" charset="0"/>
              </a:rPr>
              <a:t>unit</a:t>
            </a:r>
            <a:endParaRPr lang="es-ES" sz="1600" dirty="0">
              <a:latin typeface="Consolas" pitchFamily="49" charset="0"/>
              <a:cs typeface="Consolas" pitchFamily="49" charset="0"/>
            </a:endParaRPr>
          </a:p>
          <a:p>
            <a:r>
              <a:rPr lang="es-ES" sz="1600" dirty="0">
                <a:latin typeface="Consolas" pitchFamily="49" charset="0"/>
                <a:cs typeface="Consolas" pitchFamily="49" charset="0"/>
              </a:rPr>
              <a:t>&gt; ();;</a:t>
            </a:r>
          </a:p>
          <a:p>
            <a:r>
              <a:rPr lang="es-ES" sz="1600" dirty="0">
                <a:latin typeface="Consolas" pitchFamily="49" charset="0"/>
                <a:cs typeface="Consolas" pitchFamily="49" charset="0"/>
              </a:rPr>
              <a:t>val </a:t>
            </a:r>
            <a:r>
              <a:rPr lang="es-ES" sz="1600" dirty="0" err="1">
                <a:latin typeface="Consolas" pitchFamily="49" charset="0"/>
                <a:cs typeface="Consolas" pitchFamily="49" charset="0"/>
              </a:rPr>
              <a:t>it</a:t>
            </a:r>
            <a:r>
              <a:rPr lang="es-ES" sz="1600" dirty="0">
                <a:latin typeface="Consolas" pitchFamily="49" charset="0"/>
                <a:cs typeface="Consolas" pitchFamily="49" charset="0"/>
              </a:rPr>
              <a:t> : </a:t>
            </a:r>
            <a:r>
              <a:rPr lang="es-ES" sz="1600" dirty="0" err="1">
                <a:latin typeface="Consolas" pitchFamily="49" charset="0"/>
                <a:cs typeface="Consolas" pitchFamily="49" charset="0"/>
              </a:rPr>
              <a:t>unit</a:t>
            </a:r>
            <a:r>
              <a:rPr lang="es-ES" sz="1600" dirty="0">
                <a:latin typeface="Consolas" pitchFamily="49" charset="0"/>
                <a:cs typeface="Consolas" pitchFamily="49" charset="0"/>
              </a:rPr>
              <a:t> = ()</a:t>
            </a:r>
          </a:p>
        </p:txBody>
      </p:sp>
      <p:sp>
        <p:nvSpPr>
          <p:cNvPr id="6" name="5 CuadroTexto"/>
          <p:cNvSpPr txBox="1"/>
          <p:nvPr/>
        </p:nvSpPr>
        <p:spPr>
          <a:xfrm>
            <a:off x="2267744" y="5101733"/>
            <a:ext cx="4536504" cy="830997"/>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600" dirty="0" smtClean="0">
                <a:latin typeface="Consolas" pitchFamily="49" charset="0"/>
                <a:cs typeface="Consolas" pitchFamily="49" charset="0"/>
              </a:rPr>
              <a:t>&gt; </a:t>
            </a:r>
            <a:r>
              <a:rPr lang="es-ES" sz="1600" dirty="0" err="1">
                <a:latin typeface="Consolas" pitchFamily="49" charset="0"/>
                <a:cs typeface="Consolas" pitchFamily="49" charset="0"/>
              </a:rPr>
              <a:t>printfn</a:t>
            </a:r>
            <a:r>
              <a:rPr lang="es-ES" sz="1600" dirty="0">
                <a:latin typeface="Consolas" pitchFamily="49" charset="0"/>
                <a:cs typeface="Consolas" pitchFamily="49" charset="0"/>
              </a:rPr>
              <a:t> "Hola";;</a:t>
            </a:r>
          </a:p>
          <a:p>
            <a:r>
              <a:rPr lang="es-ES" sz="1600" dirty="0">
                <a:latin typeface="Consolas" pitchFamily="49" charset="0"/>
                <a:cs typeface="Consolas" pitchFamily="49" charset="0"/>
              </a:rPr>
              <a:t>Hola</a:t>
            </a:r>
          </a:p>
          <a:p>
            <a:r>
              <a:rPr lang="es-ES" sz="1600" dirty="0">
                <a:latin typeface="Consolas" pitchFamily="49" charset="0"/>
                <a:cs typeface="Consolas" pitchFamily="49" charset="0"/>
              </a:rPr>
              <a:t>val </a:t>
            </a:r>
            <a:r>
              <a:rPr lang="es-ES" sz="1600" dirty="0" err="1">
                <a:latin typeface="Consolas" pitchFamily="49" charset="0"/>
                <a:cs typeface="Consolas" pitchFamily="49" charset="0"/>
              </a:rPr>
              <a:t>it</a:t>
            </a:r>
            <a:r>
              <a:rPr lang="es-ES" sz="1600" dirty="0">
                <a:latin typeface="Consolas" pitchFamily="49" charset="0"/>
                <a:cs typeface="Consolas" pitchFamily="49" charset="0"/>
              </a:rPr>
              <a:t> : </a:t>
            </a:r>
            <a:r>
              <a:rPr lang="es-ES" sz="1600" dirty="0" err="1">
                <a:latin typeface="Consolas" pitchFamily="49" charset="0"/>
                <a:cs typeface="Consolas" pitchFamily="49" charset="0"/>
              </a:rPr>
              <a:t>unit</a:t>
            </a:r>
            <a:r>
              <a:rPr lang="es-ES" sz="1600" dirty="0">
                <a:latin typeface="Consolas" pitchFamily="49" charset="0"/>
                <a:cs typeface="Consolas" pitchFamily="49" charset="0"/>
              </a:rPr>
              <a:t> = ()</a:t>
            </a:r>
          </a:p>
        </p:txBody>
      </p:sp>
      <p:graphicFrame>
        <p:nvGraphicFramePr>
          <p:cNvPr id="7" name="Diagrama 3"/>
          <p:cNvGraphicFramePr/>
          <p:nvPr>
            <p:extLst>
              <p:ext uri="{D42A27DB-BD31-4B8C-83A1-F6EECF244321}">
                <p14:modId xmlns:p14="http://schemas.microsoft.com/office/powerpoint/2010/main" val="3722208779"/>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E906478-99B0-4A25-BC44-E647138C65FD}" type="slidenum">
              <a:rPr lang="en-US" smtClean="0"/>
              <a:pPr/>
              <a:t>17</a:t>
            </a:fld>
            <a:endParaRPr lang="en-US"/>
          </a:p>
        </p:txBody>
      </p:sp>
    </p:spTree>
    <p:extLst>
      <p:ext uri="{BB962C8B-B14F-4D97-AF65-F5344CB8AC3E}">
        <p14:creationId xmlns:p14="http://schemas.microsoft.com/office/powerpoint/2010/main" val="7474141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Tipos </a:t>
            </a:r>
            <a:r>
              <a:rPr lang="es-ES_tradnl" dirty="0" smtClean="0"/>
              <a:t>básicos (II)</a:t>
            </a:r>
            <a:endParaRPr lang="es-ES" dirty="0"/>
          </a:p>
        </p:txBody>
      </p:sp>
      <p:sp>
        <p:nvSpPr>
          <p:cNvPr id="3" name="2 Marcador de contenido"/>
          <p:cNvSpPr>
            <a:spLocks noGrp="1"/>
          </p:cNvSpPr>
          <p:nvPr>
            <p:ph idx="1"/>
          </p:nvPr>
        </p:nvSpPr>
        <p:spPr>
          <a:xfrm>
            <a:off x="457200" y="1340768"/>
            <a:ext cx="8229600" cy="4785395"/>
          </a:xfrm>
        </p:spPr>
        <p:txBody>
          <a:bodyPr/>
          <a:lstStyle/>
          <a:p>
            <a:pPr marL="0" indent="0">
              <a:buNone/>
            </a:pPr>
            <a:r>
              <a:rPr lang="es-ES_tradnl" b="1" dirty="0" err="1" smtClean="0"/>
              <a:t>Tuplas</a:t>
            </a:r>
            <a:endParaRPr lang="es-ES_tradnl" b="1" dirty="0"/>
          </a:p>
        </p:txBody>
      </p:sp>
      <p:sp>
        <p:nvSpPr>
          <p:cNvPr id="4" name="3 CuadroTexto"/>
          <p:cNvSpPr txBox="1"/>
          <p:nvPr/>
        </p:nvSpPr>
        <p:spPr>
          <a:xfrm>
            <a:off x="412812" y="1916832"/>
            <a:ext cx="8534400" cy="1077218"/>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600" dirty="0" smtClean="0">
                <a:latin typeface="Consolas" pitchFamily="49" charset="0"/>
                <a:cs typeface="Consolas" pitchFamily="49" charset="0"/>
              </a:rPr>
              <a:t>&gt;</a:t>
            </a:r>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laborables = (</a:t>
            </a:r>
            <a:r>
              <a:rPr lang="es-ES" sz="1600" dirty="0">
                <a:solidFill>
                  <a:srgbClr xmlns:mc="http://schemas.openxmlformats.org/markup-compatibility/2006" xmlns:a14="http://schemas.microsoft.com/office/drawing/2010/main" val="800000" mc:Ignorable=""/>
                </a:solidFill>
                <a:latin typeface="Consolas"/>
              </a:rPr>
              <a:t>"Lunes"</a:t>
            </a:r>
            <a:r>
              <a:rPr lang="es-ES" sz="1600" dirty="0">
                <a:solidFill>
                  <a:prstClr val="black"/>
                </a:solidFill>
                <a:latin typeface="Consolas"/>
              </a:rPr>
              <a:t>, </a:t>
            </a:r>
            <a:r>
              <a:rPr lang="es-ES" sz="1600" dirty="0">
                <a:solidFill>
                  <a:srgbClr xmlns:mc="http://schemas.openxmlformats.org/markup-compatibility/2006" xmlns:a14="http://schemas.microsoft.com/office/drawing/2010/main" val="800000" mc:Ignorable=""/>
                </a:solidFill>
                <a:latin typeface="Consolas"/>
              </a:rPr>
              <a:t>"Martes"</a:t>
            </a:r>
            <a:r>
              <a:rPr lang="es-ES" sz="1600" dirty="0">
                <a:solidFill>
                  <a:prstClr val="black"/>
                </a:solidFill>
                <a:latin typeface="Consolas"/>
              </a:rPr>
              <a:t>, </a:t>
            </a:r>
            <a:r>
              <a:rPr lang="es-ES" sz="1600" dirty="0">
                <a:solidFill>
                  <a:srgbClr xmlns:mc="http://schemas.openxmlformats.org/markup-compatibility/2006" xmlns:a14="http://schemas.microsoft.com/office/drawing/2010/main" val="800000" mc:Ignorable=""/>
                </a:solidFill>
                <a:latin typeface="Consolas"/>
              </a:rPr>
              <a:t>"Miércoles"</a:t>
            </a:r>
            <a:r>
              <a:rPr lang="es-ES" sz="1600" dirty="0">
                <a:solidFill>
                  <a:prstClr val="black"/>
                </a:solidFill>
                <a:latin typeface="Consolas"/>
              </a:rPr>
              <a:t>, </a:t>
            </a:r>
            <a:r>
              <a:rPr lang="es-ES" sz="1600" dirty="0">
                <a:solidFill>
                  <a:srgbClr xmlns:mc="http://schemas.openxmlformats.org/markup-compatibility/2006" xmlns:a14="http://schemas.microsoft.com/office/drawing/2010/main" val="800000" mc:Ignorable=""/>
                </a:solidFill>
                <a:latin typeface="Consolas"/>
              </a:rPr>
              <a:t>"Jueves"</a:t>
            </a:r>
            <a:r>
              <a:rPr lang="es-ES" sz="1600" dirty="0">
                <a:solidFill>
                  <a:prstClr val="black"/>
                </a:solidFill>
                <a:latin typeface="Consolas"/>
              </a:rPr>
              <a:t>, </a:t>
            </a:r>
            <a:r>
              <a:rPr lang="es-ES" sz="1600" dirty="0">
                <a:solidFill>
                  <a:srgbClr xmlns:mc="http://schemas.openxmlformats.org/markup-compatibility/2006" xmlns:a14="http://schemas.microsoft.com/office/drawing/2010/main" val="800000" mc:Ignorable=""/>
                </a:solidFill>
                <a:latin typeface="Consolas"/>
              </a:rPr>
              <a:t>"Viernes"</a:t>
            </a:r>
            <a:r>
              <a:rPr lang="es-ES" sz="1600" dirty="0">
                <a:solidFill>
                  <a:prstClr val="black"/>
                </a:solidFill>
                <a:latin typeface="Consolas"/>
              </a:rPr>
              <a:t>)</a:t>
            </a:r>
          </a:p>
          <a:p>
            <a:r>
              <a:rPr lang="es-ES_tradnl" sz="1600" dirty="0" smtClean="0">
                <a:latin typeface="Consolas" pitchFamily="49" charset="0"/>
                <a:cs typeface="Consolas" pitchFamily="49" charset="0"/>
              </a:rPr>
              <a:t/>
            </a:r>
            <a:br>
              <a:rPr lang="es-ES_tradnl" sz="1600" dirty="0" smtClean="0">
                <a:latin typeface="Consolas" pitchFamily="49" charset="0"/>
                <a:cs typeface="Consolas" pitchFamily="49" charset="0"/>
              </a:rPr>
            </a:br>
            <a:r>
              <a:rPr lang="es-ES" sz="1600" dirty="0">
                <a:latin typeface="Consolas" pitchFamily="49" charset="0"/>
                <a:cs typeface="Consolas" pitchFamily="49" charset="0"/>
              </a:rPr>
              <a:t>val laborables : </a:t>
            </a:r>
            <a:r>
              <a:rPr lang="es-ES" sz="1600" dirty="0" err="1">
                <a:latin typeface="Consolas" pitchFamily="49" charset="0"/>
                <a:cs typeface="Consolas" pitchFamily="49" charset="0"/>
              </a:rPr>
              <a:t>string</a:t>
            </a:r>
            <a:r>
              <a:rPr lang="es-ES" sz="1600" dirty="0">
                <a:latin typeface="Consolas" pitchFamily="49" charset="0"/>
                <a:cs typeface="Consolas" pitchFamily="49" charset="0"/>
              </a:rPr>
              <a:t> * </a:t>
            </a:r>
            <a:r>
              <a:rPr lang="es-ES" sz="1600" dirty="0" err="1">
                <a:latin typeface="Consolas" pitchFamily="49" charset="0"/>
                <a:cs typeface="Consolas" pitchFamily="49" charset="0"/>
              </a:rPr>
              <a:t>string</a:t>
            </a:r>
            <a:r>
              <a:rPr lang="es-ES" sz="1600" dirty="0">
                <a:latin typeface="Consolas" pitchFamily="49" charset="0"/>
                <a:cs typeface="Consolas" pitchFamily="49" charset="0"/>
              </a:rPr>
              <a:t> * </a:t>
            </a:r>
            <a:r>
              <a:rPr lang="es-ES" sz="1600" dirty="0" err="1">
                <a:latin typeface="Consolas" pitchFamily="49" charset="0"/>
                <a:cs typeface="Consolas" pitchFamily="49" charset="0"/>
              </a:rPr>
              <a:t>string</a:t>
            </a:r>
            <a:r>
              <a:rPr lang="es-ES" sz="1600" dirty="0">
                <a:latin typeface="Consolas" pitchFamily="49" charset="0"/>
                <a:cs typeface="Consolas" pitchFamily="49" charset="0"/>
              </a:rPr>
              <a:t> * </a:t>
            </a:r>
            <a:r>
              <a:rPr lang="es-ES" sz="1600" dirty="0" err="1">
                <a:latin typeface="Consolas" pitchFamily="49" charset="0"/>
                <a:cs typeface="Consolas" pitchFamily="49" charset="0"/>
              </a:rPr>
              <a:t>string</a:t>
            </a:r>
            <a:r>
              <a:rPr lang="es-ES" sz="1600" dirty="0">
                <a:latin typeface="Consolas" pitchFamily="49" charset="0"/>
                <a:cs typeface="Consolas" pitchFamily="49" charset="0"/>
              </a:rPr>
              <a:t> * </a:t>
            </a:r>
            <a:r>
              <a:rPr lang="es-ES" sz="1600" dirty="0" err="1">
                <a:latin typeface="Consolas" pitchFamily="49" charset="0"/>
                <a:cs typeface="Consolas" pitchFamily="49" charset="0"/>
              </a:rPr>
              <a:t>string</a:t>
            </a:r>
            <a:r>
              <a:rPr lang="es-ES" sz="1600" dirty="0">
                <a:latin typeface="Consolas" pitchFamily="49" charset="0"/>
                <a:cs typeface="Consolas" pitchFamily="49" charset="0"/>
              </a:rPr>
              <a:t> </a:t>
            </a:r>
            <a:r>
              <a:rPr lang="es-ES" sz="1600" dirty="0" smtClean="0">
                <a:latin typeface="Consolas" pitchFamily="49" charset="0"/>
                <a:cs typeface="Consolas" pitchFamily="49" charset="0"/>
              </a:rPr>
              <a:t>= ("</a:t>
            </a:r>
            <a:r>
              <a:rPr lang="es-ES" sz="1600" dirty="0">
                <a:latin typeface="Consolas" pitchFamily="49" charset="0"/>
                <a:cs typeface="Consolas" pitchFamily="49" charset="0"/>
              </a:rPr>
              <a:t>Lunes", "Martes", "Miércoles", "Jueves", "Viernes</a:t>
            </a:r>
            <a:r>
              <a:rPr lang="es-ES" sz="1600" dirty="0" smtClean="0">
                <a:latin typeface="Consolas" pitchFamily="49" charset="0"/>
                <a:cs typeface="Consolas" pitchFamily="49" charset="0"/>
              </a:rPr>
              <a:t>")</a:t>
            </a:r>
            <a:endParaRPr lang="es-ES" sz="1600" dirty="0">
              <a:latin typeface="Consolas" pitchFamily="49" charset="0"/>
              <a:cs typeface="Consolas" pitchFamily="49" charset="0"/>
            </a:endParaRPr>
          </a:p>
        </p:txBody>
      </p:sp>
      <p:grpSp>
        <p:nvGrpSpPr>
          <p:cNvPr id="7" name="6 Grupo"/>
          <p:cNvGrpSpPr/>
          <p:nvPr/>
        </p:nvGrpSpPr>
        <p:grpSpPr>
          <a:xfrm>
            <a:off x="381000" y="3140968"/>
            <a:ext cx="8534400" cy="1477328"/>
            <a:chOff x="381000" y="3212976"/>
            <a:chExt cx="8534400" cy="1477328"/>
          </a:xfrm>
        </p:grpSpPr>
        <p:sp>
          <p:nvSpPr>
            <p:cNvPr id="5" name="4 CuadroTexto"/>
            <p:cNvSpPr txBox="1"/>
            <p:nvPr/>
          </p:nvSpPr>
          <p:spPr>
            <a:xfrm>
              <a:off x="611560" y="3212976"/>
              <a:ext cx="8136904" cy="400110"/>
            </a:xfrm>
            <a:prstGeom prst="rect">
              <a:avLst/>
            </a:prstGeom>
            <a:noFill/>
          </p:spPr>
          <p:txBody>
            <a:bodyPr wrap="square" rtlCol="0">
              <a:spAutoFit/>
            </a:bodyPr>
            <a:lstStyle/>
            <a:p>
              <a:r>
                <a:rPr lang="es-ES_tradnl" sz="2000" dirty="0" smtClean="0"/>
                <a:t>Podemos extraer elementos de la </a:t>
              </a:r>
              <a:r>
                <a:rPr lang="es-ES_tradnl" sz="2000" dirty="0" err="1" smtClean="0"/>
                <a:t>tupla</a:t>
              </a:r>
              <a:r>
                <a:rPr lang="es-ES_tradnl" sz="2000" dirty="0" smtClean="0"/>
                <a:t> con funciones específicas (</a:t>
              </a:r>
              <a:r>
                <a:rPr lang="es-ES_tradnl" sz="2000" b="1" dirty="0" err="1" smtClean="0">
                  <a:latin typeface="Consolas" pitchFamily="49" charset="0"/>
                  <a:cs typeface="Consolas" pitchFamily="49" charset="0"/>
                </a:rPr>
                <a:t>fst</a:t>
              </a:r>
              <a:r>
                <a:rPr lang="es-ES_tradnl" sz="2000" dirty="0" smtClean="0"/>
                <a:t>, </a:t>
              </a:r>
              <a:r>
                <a:rPr lang="es-ES_tradnl" sz="2000" b="1" dirty="0" err="1" smtClean="0">
                  <a:latin typeface="Consolas" pitchFamily="49" charset="0"/>
                  <a:cs typeface="Consolas" pitchFamily="49" charset="0"/>
                </a:rPr>
                <a:t>snd</a:t>
              </a:r>
              <a:r>
                <a:rPr lang="es-ES_tradnl" sz="2000" dirty="0" smtClean="0"/>
                <a:t>)</a:t>
              </a:r>
              <a:endParaRPr lang="es-ES" sz="2000" dirty="0"/>
            </a:p>
          </p:txBody>
        </p:sp>
        <p:sp>
          <p:nvSpPr>
            <p:cNvPr id="6" name="5 CuadroTexto"/>
            <p:cNvSpPr txBox="1"/>
            <p:nvPr/>
          </p:nvSpPr>
          <p:spPr>
            <a:xfrm>
              <a:off x="381000" y="3613086"/>
              <a:ext cx="8534400" cy="1077218"/>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numCol="2" rtlCol="0">
              <a:spAutoFit/>
            </a:bodyPr>
            <a:lstStyle/>
            <a:p>
              <a:r>
                <a:rPr lang="es-ES" sz="1600" dirty="0" smtClean="0">
                  <a:latin typeface="Consolas" pitchFamily="49" charset="0"/>
                  <a:cs typeface="Consolas" pitchFamily="49" charset="0"/>
                </a:rPr>
                <a:t>&gt; </a:t>
              </a:r>
              <a:r>
                <a:rPr lang="es-ES" sz="1600" dirty="0" err="1" smtClean="0">
                  <a:solidFill>
                    <a:srgbClr xmlns:mc="http://schemas.openxmlformats.org/markup-compatibility/2006" xmlns:a14="http://schemas.microsoft.com/office/drawing/2010/main" val="0000FF" mc:Ignorable=""/>
                  </a:solidFill>
                  <a:latin typeface="Consolas"/>
                </a:rPr>
                <a:t>let</a:t>
              </a:r>
              <a:r>
                <a:rPr lang="es-ES" sz="1600" dirty="0" smtClean="0">
                  <a:solidFill>
                    <a:prstClr val="black"/>
                  </a:solidFill>
                  <a:latin typeface="Consolas"/>
                </a:rPr>
                <a:t> </a:t>
              </a:r>
              <a:r>
                <a:rPr lang="es-ES" sz="1600" dirty="0" err="1">
                  <a:solidFill>
                    <a:prstClr val="black"/>
                  </a:solidFill>
                  <a:latin typeface="Consolas"/>
                </a:rPr>
                <a:t>tupla</a:t>
              </a:r>
              <a:r>
                <a:rPr lang="es-ES" sz="1600" dirty="0">
                  <a:solidFill>
                    <a:prstClr val="black"/>
                  </a:solidFill>
                  <a:latin typeface="Consolas"/>
                </a:rPr>
                <a:t> = (</a:t>
              </a:r>
              <a:r>
                <a:rPr lang="es-ES" sz="1600" dirty="0">
                  <a:solidFill>
                    <a:srgbClr xmlns:mc="http://schemas.openxmlformats.org/markup-compatibility/2006" xmlns:a14="http://schemas.microsoft.com/office/drawing/2010/main" val="800000" mc:Ignorable=""/>
                  </a:solidFill>
                  <a:latin typeface="Consolas"/>
                </a:rPr>
                <a:t>"Alumno"</a:t>
              </a:r>
              <a:r>
                <a:rPr lang="es-ES" sz="1600" dirty="0">
                  <a:solidFill>
                    <a:prstClr val="black"/>
                  </a:solidFill>
                  <a:latin typeface="Consolas"/>
                </a:rPr>
                <a:t>, 7)</a:t>
              </a:r>
            </a:p>
            <a:p>
              <a:r>
                <a:rPr lang="es-ES" sz="1600" dirty="0" err="1">
                  <a:solidFill>
                    <a:prstClr val="black"/>
                  </a:solidFill>
                  <a:latin typeface="Consolas" pitchFamily="49" charset="0"/>
                  <a:cs typeface="Consolas" pitchFamily="49" charset="0"/>
                </a:rPr>
                <a:t>fst</a:t>
              </a:r>
              <a:r>
                <a:rPr lang="es-ES" sz="1600" dirty="0">
                  <a:solidFill>
                    <a:prstClr val="black"/>
                  </a:solidFill>
                  <a:latin typeface="Consolas" pitchFamily="49" charset="0"/>
                  <a:cs typeface="Consolas" pitchFamily="49" charset="0"/>
                </a:rPr>
                <a:t> </a:t>
              </a:r>
              <a:r>
                <a:rPr lang="es-ES" sz="1600" dirty="0" err="1" smtClean="0">
                  <a:solidFill>
                    <a:prstClr val="black"/>
                  </a:solidFill>
                  <a:latin typeface="Consolas" pitchFamily="49" charset="0"/>
                  <a:cs typeface="Consolas" pitchFamily="49" charset="0"/>
                </a:rPr>
                <a:t>tupla</a:t>
              </a:r>
              <a:r>
                <a:rPr lang="es-ES" sz="1600" dirty="0" smtClean="0">
                  <a:solidFill>
                    <a:prstClr val="black"/>
                  </a:solidFill>
                  <a:latin typeface="Consolas" pitchFamily="49" charset="0"/>
                  <a:cs typeface="Consolas" pitchFamily="49" charset="0"/>
                </a:rPr>
                <a:t>;;</a:t>
              </a:r>
              <a:br>
                <a:rPr lang="es-ES" sz="1600" dirty="0" smtClean="0">
                  <a:solidFill>
                    <a:prstClr val="black"/>
                  </a:solidFill>
                  <a:latin typeface="Consolas" pitchFamily="49" charset="0"/>
                  <a:cs typeface="Consolas" pitchFamily="49" charset="0"/>
                </a:rPr>
              </a:br>
              <a:r>
                <a:rPr lang="es-ES" sz="1600" dirty="0">
                  <a:latin typeface="Consolas" pitchFamily="49" charset="0"/>
                  <a:cs typeface="Consolas" pitchFamily="49" charset="0"/>
                </a:rPr>
                <a:t>val </a:t>
              </a:r>
              <a:r>
                <a:rPr lang="es-ES" sz="1600" dirty="0" err="1">
                  <a:latin typeface="Consolas" pitchFamily="49" charset="0"/>
                  <a:cs typeface="Consolas" pitchFamily="49" charset="0"/>
                </a:rPr>
                <a:t>it</a:t>
              </a:r>
              <a:r>
                <a:rPr lang="es-ES" sz="1600" dirty="0">
                  <a:latin typeface="Consolas" pitchFamily="49" charset="0"/>
                  <a:cs typeface="Consolas" pitchFamily="49" charset="0"/>
                </a:rPr>
                <a:t> : </a:t>
              </a:r>
              <a:r>
                <a:rPr lang="es-ES" sz="1600" dirty="0" err="1">
                  <a:latin typeface="Consolas" pitchFamily="49" charset="0"/>
                  <a:cs typeface="Consolas" pitchFamily="49" charset="0"/>
                </a:rPr>
                <a:t>string</a:t>
              </a:r>
              <a:r>
                <a:rPr lang="es-ES" sz="1600" dirty="0">
                  <a:latin typeface="Consolas" pitchFamily="49" charset="0"/>
                  <a:cs typeface="Consolas" pitchFamily="49" charset="0"/>
                </a:rPr>
                <a:t> = "Alumno</a:t>
              </a:r>
              <a:r>
                <a:rPr lang="es-ES" sz="1600" dirty="0" smtClean="0">
                  <a:latin typeface="Consolas" pitchFamily="49" charset="0"/>
                  <a:cs typeface="Consolas" pitchFamily="49" charset="0"/>
                </a:rPr>
                <a:t>"</a:t>
              </a:r>
              <a:endParaRPr lang="es-ES" sz="1600" dirty="0" smtClean="0">
                <a:solidFill>
                  <a:prstClr val="black"/>
                </a:solidFill>
                <a:latin typeface="Consolas" pitchFamily="49" charset="0"/>
                <a:cs typeface="Consolas" pitchFamily="49" charset="0"/>
              </a:endParaRPr>
            </a:p>
            <a:p>
              <a:endParaRPr lang="es-ES_tradnl" sz="1600" dirty="0">
                <a:solidFill>
                  <a:prstClr val="black"/>
                </a:solidFill>
                <a:latin typeface="Consolas"/>
              </a:endParaRPr>
            </a:p>
            <a:p>
              <a:r>
                <a:rPr lang="es-ES_tradnl" sz="1600" dirty="0" smtClean="0">
                  <a:solidFill>
                    <a:prstClr val="black"/>
                  </a:solidFill>
                  <a:latin typeface="Consolas"/>
                </a:rPr>
                <a:t>&gt; </a:t>
              </a:r>
              <a:r>
                <a:rPr lang="es-ES_tradnl" sz="1600" dirty="0" err="1" smtClean="0">
                  <a:solidFill>
                    <a:prstClr val="black"/>
                  </a:solidFill>
                  <a:latin typeface="Consolas"/>
                </a:rPr>
                <a:t>snd</a:t>
              </a:r>
              <a:r>
                <a:rPr lang="es-ES_tradnl" sz="1600" dirty="0" smtClean="0">
                  <a:solidFill>
                    <a:prstClr val="black"/>
                  </a:solidFill>
                  <a:latin typeface="Consolas"/>
                </a:rPr>
                <a:t> </a:t>
              </a:r>
              <a:r>
                <a:rPr lang="es-ES_tradnl" sz="1600" dirty="0" err="1" smtClean="0">
                  <a:solidFill>
                    <a:prstClr val="black"/>
                  </a:solidFill>
                  <a:latin typeface="Consolas"/>
                </a:rPr>
                <a:t>tupla</a:t>
              </a:r>
              <a:r>
                <a:rPr lang="es-ES_tradnl" sz="1600" dirty="0" smtClean="0">
                  <a:solidFill>
                    <a:prstClr val="black"/>
                  </a:solidFill>
                  <a:latin typeface="Consolas"/>
                </a:rPr>
                <a:t>;;</a:t>
              </a:r>
              <a:endParaRPr lang="es-ES" sz="1600" dirty="0">
                <a:solidFill>
                  <a:prstClr val="black"/>
                </a:solidFill>
                <a:latin typeface="Consolas"/>
              </a:endParaRPr>
            </a:p>
            <a:p>
              <a:r>
                <a:rPr lang="es-ES" sz="1600" dirty="0">
                  <a:latin typeface="Consolas" pitchFamily="49" charset="0"/>
                  <a:cs typeface="Consolas" pitchFamily="49" charset="0"/>
                </a:rPr>
                <a:t>val </a:t>
              </a:r>
              <a:r>
                <a:rPr lang="es-ES" sz="1600" dirty="0" err="1">
                  <a:latin typeface="Consolas" pitchFamily="49" charset="0"/>
                  <a:cs typeface="Consolas" pitchFamily="49" charset="0"/>
                </a:rPr>
                <a:t>it</a:t>
              </a:r>
              <a:r>
                <a:rPr lang="es-ES" sz="1600" dirty="0">
                  <a:latin typeface="Consolas" pitchFamily="49" charset="0"/>
                  <a:cs typeface="Consolas" pitchFamily="49" charset="0"/>
                </a:rPr>
                <a:t> : </a:t>
              </a:r>
              <a:r>
                <a:rPr lang="es-ES" sz="1600" dirty="0" err="1">
                  <a:latin typeface="Consolas" pitchFamily="49" charset="0"/>
                  <a:cs typeface="Consolas" pitchFamily="49" charset="0"/>
                </a:rPr>
                <a:t>int</a:t>
              </a:r>
              <a:r>
                <a:rPr lang="es-ES" sz="1600" dirty="0">
                  <a:latin typeface="Consolas" pitchFamily="49" charset="0"/>
                  <a:cs typeface="Consolas" pitchFamily="49" charset="0"/>
                </a:rPr>
                <a:t> = 7</a:t>
              </a:r>
            </a:p>
            <a:p>
              <a:endParaRPr lang="es-ES" sz="1600" dirty="0">
                <a:latin typeface="Consolas" pitchFamily="49" charset="0"/>
                <a:cs typeface="Consolas" pitchFamily="49" charset="0"/>
              </a:endParaRPr>
            </a:p>
          </p:txBody>
        </p:sp>
      </p:grpSp>
      <p:grpSp>
        <p:nvGrpSpPr>
          <p:cNvPr id="8" name="7 Grupo"/>
          <p:cNvGrpSpPr/>
          <p:nvPr/>
        </p:nvGrpSpPr>
        <p:grpSpPr>
          <a:xfrm>
            <a:off x="381000" y="4642992"/>
            <a:ext cx="8534400" cy="1839220"/>
            <a:chOff x="414045" y="3305690"/>
            <a:chExt cx="8534400" cy="1010304"/>
          </a:xfrm>
        </p:grpSpPr>
        <p:sp>
          <p:nvSpPr>
            <p:cNvPr id="9" name="8 CuadroTexto"/>
            <p:cNvSpPr txBox="1"/>
            <p:nvPr/>
          </p:nvSpPr>
          <p:spPr>
            <a:xfrm>
              <a:off x="642645" y="3305690"/>
              <a:ext cx="8136904" cy="388850"/>
            </a:xfrm>
            <a:prstGeom prst="rect">
              <a:avLst/>
            </a:prstGeom>
            <a:noFill/>
          </p:spPr>
          <p:txBody>
            <a:bodyPr wrap="square" rtlCol="0">
              <a:spAutoFit/>
            </a:bodyPr>
            <a:lstStyle/>
            <a:p>
              <a:r>
                <a:rPr lang="es-ES_tradnl" sz="2000" dirty="0" smtClean="0"/>
                <a:t>También podemos extraer elementos de una </a:t>
              </a:r>
              <a:r>
                <a:rPr lang="es-ES_tradnl" sz="2000" dirty="0" err="1" smtClean="0"/>
                <a:t>tupla</a:t>
              </a:r>
              <a:r>
                <a:rPr lang="es-ES_tradnl" sz="2000" dirty="0" smtClean="0"/>
                <a:t> usando </a:t>
              </a:r>
              <a:r>
                <a:rPr lang="es-ES_tradnl" sz="2000" b="1" dirty="0" err="1" smtClean="0"/>
                <a:t>let</a:t>
              </a:r>
              <a:r>
                <a:rPr lang="es-ES_tradnl" sz="2000" dirty="0" smtClean="0"/>
                <a:t>	con múltiples identificadores</a:t>
              </a:r>
              <a:endParaRPr lang="es-ES" sz="2000" dirty="0"/>
            </a:p>
          </p:txBody>
        </p:sp>
        <p:sp>
          <p:nvSpPr>
            <p:cNvPr id="10" name="9 CuadroTexto"/>
            <p:cNvSpPr txBox="1"/>
            <p:nvPr/>
          </p:nvSpPr>
          <p:spPr>
            <a:xfrm>
              <a:off x="414045" y="3724266"/>
              <a:ext cx="8534400" cy="591728"/>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numCol="1" rtlCol="0">
              <a:spAutoFit/>
            </a:bodyPr>
            <a:lstStyle/>
            <a:p>
              <a:r>
                <a:rPr lang="es-ES" sz="1600" dirty="0" smtClean="0">
                  <a:solidFill>
                    <a:schemeClr val="tx1"/>
                  </a:solidFill>
                  <a:latin typeface="Consolas"/>
                </a:rPr>
                <a:t>&gt;//Asignación de </a:t>
              </a:r>
              <a:r>
                <a:rPr lang="es-ES" sz="1600" dirty="0" err="1" smtClean="0">
                  <a:solidFill>
                    <a:schemeClr val="tx1"/>
                  </a:solidFill>
                  <a:latin typeface="Consolas"/>
                </a:rPr>
                <a:t>tupla</a:t>
              </a:r>
              <a:r>
                <a:rPr lang="es-ES" sz="1600" dirty="0" smtClean="0">
                  <a:solidFill>
                    <a:schemeClr val="tx1"/>
                  </a:solidFill>
                  <a:latin typeface="Consolas"/>
                </a:rPr>
                <a:t> a variables múltiple</a:t>
              </a:r>
              <a:r>
                <a:rPr lang="es-ES" sz="1600" dirty="0" smtClean="0">
                  <a:solidFill>
                    <a:srgbClr xmlns:mc="http://schemas.openxmlformats.org/markup-compatibility/2006" xmlns:a14="http://schemas.microsoft.com/office/drawing/2010/main" val="0000FF" mc:Ignorable=""/>
                  </a:solidFill>
                  <a:latin typeface="Consolas"/>
                </a:rPr>
                <a:t> </a:t>
              </a:r>
              <a:br>
                <a:rPr lang="es-ES" sz="1600" dirty="0" smtClean="0">
                  <a:solidFill>
                    <a:srgbClr xmlns:mc="http://schemas.openxmlformats.org/markup-compatibility/2006" xmlns:a14="http://schemas.microsoft.com/office/drawing/2010/main" val="0000FF" mc:Ignorable=""/>
                  </a:solidFill>
                  <a:latin typeface="Consolas"/>
                </a:rPr>
              </a:br>
              <a:r>
                <a:rPr lang="es-ES" sz="1600" dirty="0" err="1" smtClean="0">
                  <a:solidFill>
                    <a:srgbClr xmlns:mc="http://schemas.openxmlformats.org/markup-compatibility/2006" xmlns:a14="http://schemas.microsoft.com/office/drawing/2010/main" val="0000FF" mc:Ignorable=""/>
                  </a:solidFill>
                  <a:latin typeface="Consolas"/>
                </a:rPr>
                <a:t>let</a:t>
              </a:r>
              <a:r>
                <a:rPr lang="es-ES" sz="1600" dirty="0" smtClean="0">
                  <a:solidFill>
                    <a:prstClr val="black"/>
                  </a:solidFill>
                  <a:latin typeface="Consolas"/>
                </a:rPr>
                <a:t> </a:t>
              </a:r>
              <a:r>
                <a:rPr lang="es-ES" sz="1600" dirty="0">
                  <a:solidFill>
                    <a:prstClr val="black"/>
                  </a:solidFill>
                  <a:latin typeface="Consolas"/>
                </a:rPr>
                <a:t>laborables = (</a:t>
              </a:r>
              <a:r>
                <a:rPr lang="es-ES" sz="1600" dirty="0">
                  <a:solidFill>
                    <a:srgbClr xmlns:mc="http://schemas.openxmlformats.org/markup-compatibility/2006" xmlns:a14="http://schemas.microsoft.com/office/drawing/2010/main" val="800000" mc:Ignorable=""/>
                  </a:solidFill>
                  <a:latin typeface="Consolas"/>
                </a:rPr>
                <a:t>"Lunes"</a:t>
              </a:r>
              <a:r>
                <a:rPr lang="es-ES" sz="1600" dirty="0">
                  <a:solidFill>
                    <a:prstClr val="black"/>
                  </a:solidFill>
                  <a:latin typeface="Consolas"/>
                </a:rPr>
                <a:t>, </a:t>
              </a:r>
              <a:r>
                <a:rPr lang="es-ES" sz="1600" dirty="0">
                  <a:solidFill>
                    <a:srgbClr xmlns:mc="http://schemas.openxmlformats.org/markup-compatibility/2006" xmlns:a14="http://schemas.microsoft.com/office/drawing/2010/main" val="800000" mc:Ignorable=""/>
                  </a:solidFill>
                  <a:latin typeface="Consolas"/>
                </a:rPr>
                <a:t>"Martes"</a:t>
              </a:r>
              <a:r>
                <a:rPr lang="es-ES" sz="1600" dirty="0">
                  <a:solidFill>
                    <a:prstClr val="black"/>
                  </a:solidFill>
                  <a:latin typeface="Consolas"/>
                </a:rPr>
                <a:t>, </a:t>
              </a:r>
              <a:r>
                <a:rPr lang="es-ES" sz="1600" dirty="0">
                  <a:solidFill>
                    <a:srgbClr xmlns:mc="http://schemas.openxmlformats.org/markup-compatibility/2006" xmlns:a14="http://schemas.microsoft.com/office/drawing/2010/main" val="800000" mc:Ignorable=""/>
                  </a:solidFill>
                  <a:latin typeface="Consolas"/>
                </a:rPr>
                <a:t>"Miércoles"</a:t>
              </a:r>
              <a:r>
                <a:rPr lang="es-ES" sz="1600" dirty="0">
                  <a:solidFill>
                    <a:prstClr val="black"/>
                  </a:solidFill>
                  <a:latin typeface="Consolas"/>
                </a:rPr>
                <a:t>, </a:t>
              </a:r>
              <a:r>
                <a:rPr lang="es-ES" sz="1600" dirty="0">
                  <a:solidFill>
                    <a:srgbClr xmlns:mc="http://schemas.openxmlformats.org/markup-compatibility/2006" xmlns:a14="http://schemas.microsoft.com/office/drawing/2010/main" val="800000" mc:Ignorable=""/>
                  </a:solidFill>
                  <a:latin typeface="Consolas"/>
                </a:rPr>
                <a:t>"Jueves"</a:t>
              </a:r>
              <a:r>
                <a:rPr lang="es-ES" sz="1600" dirty="0">
                  <a:solidFill>
                    <a:prstClr val="black"/>
                  </a:solidFill>
                  <a:latin typeface="Consolas"/>
                </a:rPr>
                <a:t>, </a:t>
              </a:r>
              <a:r>
                <a:rPr lang="es-ES" sz="1600" dirty="0">
                  <a:solidFill>
                    <a:srgbClr xmlns:mc="http://schemas.openxmlformats.org/markup-compatibility/2006" xmlns:a14="http://schemas.microsoft.com/office/drawing/2010/main" val="800000" mc:Ignorable=""/>
                  </a:solidFill>
                  <a:latin typeface="Consolas"/>
                </a:rPr>
                <a:t>"Viernes"</a:t>
              </a:r>
              <a:r>
                <a:rPr lang="es-ES" sz="1600" dirty="0">
                  <a:solidFill>
                    <a:prstClr val="black"/>
                  </a:solidFill>
                  <a:latin typeface="Consolas"/>
                </a:rPr>
                <a:t>)</a:t>
              </a:r>
            </a:p>
            <a:p>
              <a:r>
                <a:rPr lang="fr-FR" sz="1600" dirty="0">
                  <a:solidFill>
                    <a:srgbClr xmlns:mc="http://schemas.openxmlformats.org/markup-compatibility/2006" xmlns:a14="http://schemas.microsoft.com/office/drawing/2010/main" val="0000FF" mc:Ignorable=""/>
                  </a:solidFill>
                  <a:latin typeface="Consolas"/>
                </a:rPr>
                <a:t>let</a:t>
              </a:r>
              <a:r>
                <a:rPr lang="fr-FR" sz="1600" dirty="0">
                  <a:solidFill>
                    <a:prstClr val="black"/>
                  </a:solidFill>
                  <a:latin typeface="Consolas"/>
                </a:rPr>
                <a:t> </a:t>
              </a:r>
              <a:r>
                <a:rPr lang="fr-FR" sz="1600" dirty="0" err="1">
                  <a:solidFill>
                    <a:prstClr val="black"/>
                  </a:solidFill>
                  <a:latin typeface="Consolas"/>
                </a:rPr>
                <a:t>lun</a:t>
              </a:r>
              <a:r>
                <a:rPr lang="fr-FR" sz="1600" dirty="0">
                  <a:solidFill>
                    <a:prstClr val="black"/>
                  </a:solidFill>
                  <a:latin typeface="Consolas"/>
                </a:rPr>
                <a:t>, </a:t>
              </a:r>
              <a:r>
                <a:rPr lang="fr-FR" sz="1600" dirty="0" err="1">
                  <a:solidFill>
                    <a:prstClr val="black"/>
                  </a:solidFill>
                  <a:latin typeface="Consolas"/>
                </a:rPr>
                <a:t>mar</a:t>
              </a:r>
              <a:r>
                <a:rPr lang="fr-FR" sz="1600" dirty="0">
                  <a:solidFill>
                    <a:prstClr val="black"/>
                  </a:solidFill>
                  <a:latin typeface="Consolas"/>
                </a:rPr>
                <a:t>, mie, </a:t>
              </a:r>
              <a:r>
                <a:rPr lang="fr-FR" sz="1600" dirty="0" err="1">
                  <a:solidFill>
                    <a:prstClr val="black"/>
                  </a:solidFill>
                  <a:latin typeface="Consolas"/>
                </a:rPr>
                <a:t>jue</a:t>
              </a:r>
              <a:r>
                <a:rPr lang="fr-FR" sz="1600" dirty="0">
                  <a:solidFill>
                    <a:prstClr val="black"/>
                  </a:solidFill>
                  <a:latin typeface="Consolas"/>
                </a:rPr>
                <a:t>, vie = </a:t>
              </a:r>
              <a:r>
                <a:rPr lang="fr-FR" sz="1600" dirty="0" err="1">
                  <a:solidFill>
                    <a:prstClr val="black"/>
                  </a:solidFill>
                  <a:latin typeface="Consolas"/>
                </a:rPr>
                <a:t>laborables</a:t>
              </a:r>
              <a:endParaRPr lang="fr-FR" sz="1600" dirty="0">
                <a:solidFill>
                  <a:prstClr val="black"/>
                </a:solidFill>
                <a:latin typeface="Consolas"/>
              </a:endParaRPr>
            </a:p>
            <a:p>
              <a:endParaRPr lang="es-ES" sz="1600" dirty="0">
                <a:latin typeface="Consolas" pitchFamily="49" charset="0"/>
                <a:cs typeface="Consolas" pitchFamily="49" charset="0"/>
              </a:endParaRPr>
            </a:p>
          </p:txBody>
        </p:sp>
      </p:grpSp>
      <p:graphicFrame>
        <p:nvGraphicFramePr>
          <p:cNvPr id="11" name="Diagrama 3"/>
          <p:cNvGraphicFramePr/>
          <p:nvPr>
            <p:extLst>
              <p:ext uri="{D42A27DB-BD31-4B8C-83A1-F6EECF244321}">
                <p14:modId xmlns:p14="http://schemas.microsoft.com/office/powerpoint/2010/main" val="3722208779"/>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1"/>
          <p:cNvSpPr>
            <a:spLocks noGrp="1"/>
          </p:cNvSpPr>
          <p:nvPr>
            <p:ph type="sldNum" sz="quarter" idx="12"/>
          </p:nvPr>
        </p:nvSpPr>
        <p:spPr/>
        <p:txBody>
          <a:bodyPr/>
          <a:lstStyle/>
          <a:p>
            <a:fld id="{EE906478-99B0-4A25-BC44-E647138C65FD}" type="slidenum">
              <a:rPr lang="en-US" smtClean="0"/>
              <a:pPr/>
              <a:t>18</a:t>
            </a:fld>
            <a:endParaRPr lang="en-US"/>
          </a:p>
        </p:txBody>
      </p:sp>
    </p:spTree>
    <p:extLst>
      <p:ext uri="{BB962C8B-B14F-4D97-AF65-F5344CB8AC3E}">
        <p14:creationId xmlns:p14="http://schemas.microsoft.com/office/powerpoint/2010/main" val="3273074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Tipos básicos (</a:t>
            </a:r>
            <a:r>
              <a:rPr lang="es-ES_tradnl" dirty="0" smtClean="0"/>
              <a:t>III)</a:t>
            </a:r>
            <a:endParaRPr lang="es-ES" dirty="0"/>
          </a:p>
        </p:txBody>
      </p:sp>
      <p:sp>
        <p:nvSpPr>
          <p:cNvPr id="3" name="2 Marcador de contenido"/>
          <p:cNvSpPr>
            <a:spLocks noGrp="1"/>
          </p:cNvSpPr>
          <p:nvPr>
            <p:ph idx="1"/>
          </p:nvPr>
        </p:nvSpPr>
        <p:spPr>
          <a:xfrm>
            <a:off x="457200" y="1412776"/>
            <a:ext cx="8229600" cy="4713387"/>
          </a:xfrm>
        </p:spPr>
        <p:txBody>
          <a:bodyPr/>
          <a:lstStyle/>
          <a:p>
            <a:pPr marL="0" indent="0">
              <a:buNone/>
            </a:pPr>
            <a:r>
              <a:rPr lang="es-ES_tradnl" b="1" dirty="0" smtClean="0"/>
              <a:t>Listas</a:t>
            </a:r>
            <a:endParaRPr lang="es-ES_tradnl" b="1" dirty="0"/>
          </a:p>
        </p:txBody>
      </p:sp>
      <p:sp>
        <p:nvSpPr>
          <p:cNvPr id="4" name="3 CuadroTexto"/>
          <p:cNvSpPr txBox="1"/>
          <p:nvPr/>
        </p:nvSpPr>
        <p:spPr>
          <a:xfrm>
            <a:off x="1219200" y="1988840"/>
            <a:ext cx="7162800" cy="4278094"/>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solidFill>
                  <a:schemeClr val="tx1"/>
                </a:solidFill>
                <a:latin typeface="Consolas"/>
              </a:rPr>
              <a:t>&gt; </a:t>
            </a:r>
            <a:r>
              <a:rPr lang="es-ES" sz="1600" dirty="0" smtClean="0">
                <a:solidFill>
                  <a:srgbClr xmlns:mc="http://schemas.openxmlformats.org/markup-compatibility/2006" xmlns:a14="http://schemas.microsoft.com/office/drawing/2010/main" val="008000" mc:Ignorable=""/>
                </a:solidFill>
                <a:latin typeface="Consolas"/>
              </a:rPr>
              <a:t>//Declaración de variables</a:t>
            </a:r>
            <a:endParaRPr lang="en-US" sz="1600" dirty="0" smtClean="0">
              <a:solidFill>
                <a:schemeClr val="tx1"/>
              </a:solidFill>
              <a:latin typeface="Consolas"/>
            </a:endParaRPr>
          </a:p>
          <a:p>
            <a:r>
              <a:rPr lang="en-US" sz="1600" dirty="0">
                <a:solidFill>
                  <a:srgbClr xmlns:mc="http://schemas.openxmlformats.org/markup-compatibility/2006" xmlns:a14="http://schemas.microsoft.com/office/drawing/2010/main" val="0000FF" mc:Ignorable=""/>
                </a:solidFill>
                <a:latin typeface="Consolas"/>
              </a:rPr>
              <a:t>let</a:t>
            </a:r>
            <a:r>
              <a:rPr lang="en-US" sz="1600" dirty="0">
                <a:solidFill>
                  <a:prstClr val="black"/>
                </a:solidFill>
                <a:latin typeface="Consolas"/>
              </a:rPr>
              <a:t> </a:t>
            </a:r>
            <a:r>
              <a:rPr lang="en-US" sz="1600" dirty="0" err="1">
                <a:solidFill>
                  <a:prstClr val="black"/>
                </a:solidFill>
                <a:latin typeface="Consolas"/>
              </a:rPr>
              <a:t>vocales</a:t>
            </a:r>
            <a:r>
              <a:rPr lang="en-US" sz="1600" dirty="0">
                <a:solidFill>
                  <a:prstClr val="black"/>
                </a:solidFill>
                <a:latin typeface="Consolas"/>
              </a:rPr>
              <a:t> = [</a:t>
            </a:r>
            <a:r>
              <a:rPr lang="en-US" sz="1600" dirty="0">
                <a:solidFill>
                  <a:srgbClr xmlns:mc="http://schemas.openxmlformats.org/markup-compatibility/2006" xmlns:a14="http://schemas.microsoft.com/office/drawing/2010/main" val="800000" mc:Ignorable=""/>
                </a:solidFill>
                <a:latin typeface="Consolas"/>
              </a:rPr>
              <a:t>'a'</a:t>
            </a:r>
            <a:r>
              <a:rPr lang="en-US" sz="1600" dirty="0">
                <a:solidFill>
                  <a:prstClr val="black"/>
                </a:solidFill>
                <a:latin typeface="Consolas"/>
              </a:rPr>
              <a:t>; </a:t>
            </a:r>
            <a:r>
              <a:rPr lang="en-US" sz="1600" dirty="0">
                <a:solidFill>
                  <a:srgbClr xmlns:mc="http://schemas.openxmlformats.org/markup-compatibility/2006" xmlns:a14="http://schemas.microsoft.com/office/drawing/2010/main" val="800000" mc:Ignorable=""/>
                </a:solidFill>
                <a:latin typeface="Consolas"/>
              </a:rPr>
              <a:t>'e'</a:t>
            </a:r>
            <a:r>
              <a:rPr lang="en-US" sz="1600" dirty="0">
                <a:solidFill>
                  <a:prstClr val="black"/>
                </a:solidFill>
                <a:latin typeface="Consolas"/>
              </a:rPr>
              <a:t>; </a:t>
            </a:r>
            <a:r>
              <a:rPr lang="en-US" sz="1600" dirty="0">
                <a:solidFill>
                  <a:srgbClr xmlns:mc="http://schemas.openxmlformats.org/markup-compatibility/2006" xmlns:a14="http://schemas.microsoft.com/office/drawing/2010/main" val="800000" mc:Ignorable=""/>
                </a:solidFill>
                <a:latin typeface="Consolas"/>
              </a:rPr>
              <a:t>'i'</a:t>
            </a:r>
            <a:r>
              <a:rPr lang="en-US" sz="1600" dirty="0">
                <a:solidFill>
                  <a:prstClr val="black"/>
                </a:solidFill>
                <a:latin typeface="Consolas"/>
              </a:rPr>
              <a:t>; </a:t>
            </a:r>
            <a:r>
              <a:rPr lang="en-US" sz="1600" dirty="0">
                <a:solidFill>
                  <a:srgbClr xmlns:mc="http://schemas.openxmlformats.org/markup-compatibility/2006" xmlns:a14="http://schemas.microsoft.com/office/drawing/2010/main" val="800000" mc:Ignorable=""/>
                </a:solidFill>
                <a:latin typeface="Consolas"/>
              </a:rPr>
              <a:t>'o'</a:t>
            </a:r>
            <a:r>
              <a:rPr lang="en-US" sz="1600" dirty="0">
                <a:solidFill>
                  <a:prstClr val="black"/>
                </a:solidFill>
                <a:latin typeface="Consolas"/>
              </a:rPr>
              <a:t>; </a:t>
            </a:r>
            <a:r>
              <a:rPr lang="en-US" sz="1600" dirty="0">
                <a:solidFill>
                  <a:srgbClr xmlns:mc="http://schemas.openxmlformats.org/markup-compatibility/2006" xmlns:a14="http://schemas.microsoft.com/office/drawing/2010/main" val="800000" mc:Ignorable=""/>
                </a:solidFill>
                <a:latin typeface="Consolas"/>
              </a:rPr>
              <a:t>'u'</a:t>
            </a:r>
            <a:r>
              <a:rPr lang="en-US" sz="1600" dirty="0">
                <a:solidFill>
                  <a:prstClr val="black"/>
                </a:solidFill>
                <a:latin typeface="Consolas"/>
              </a:rPr>
              <a:t>]</a:t>
            </a:r>
          </a:p>
          <a:p>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a:t>
            </a:r>
            <a:r>
              <a:rPr lang="es-ES" sz="1600" dirty="0" err="1">
                <a:solidFill>
                  <a:prstClr val="black"/>
                </a:solidFill>
                <a:latin typeface="Consolas"/>
              </a:rPr>
              <a:t>listaVacia</a:t>
            </a:r>
            <a:r>
              <a:rPr lang="es-ES" sz="1600" dirty="0">
                <a:solidFill>
                  <a:prstClr val="black"/>
                </a:solidFill>
                <a:latin typeface="Consolas"/>
              </a:rPr>
              <a:t> = []</a:t>
            </a:r>
          </a:p>
          <a:p>
            <a:endParaRPr lang="es-ES" sz="1600" dirty="0">
              <a:solidFill>
                <a:prstClr val="black"/>
              </a:solidFill>
              <a:latin typeface="Consolas"/>
            </a:endParaRPr>
          </a:p>
          <a:p>
            <a:r>
              <a:rPr lang="es-ES" sz="1600" dirty="0">
                <a:solidFill>
                  <a:srgbClr xmlns:mc="http://schemas.openxmlformats.org/markup-compatibility/2006" xmlns:a14="http://schemas.microsoft.com/office/drawing/2010/main" val="008000" mc:Ignorable=""/>
                </a:solidFill>
                <a:latin typeface="Consolas"/>
              </a:rPr>
              <a:t>//</a:t>
            </a:r>
            <a:r>
              <a:rPr lang="es-ES" sz="1600" dirty="0" err="1">
                <a:solidFill>
                  <a:srgbClr xmlns:mc="http://schemas.openxmlformats.org/markup-compatibility/2006" xmlns:a14="http://schemas.microsoft.com/office/drawing/2010/main" val="008000" mc:Ignorable=""/>
                </a:solidFill>
                <a:latin typeface="Consolas"/>
              </a:rPr>
              <a:t>Consado</a:t>
            </a:r>
            <a:r>
              <a:rPr lang="es-ES" sz="1600" dirty="0">
                <a:solidFill>
                  <a:srgbClr xmlns:mc="http://schemas.openxmlformats.org/markup-compatibility/2006" xmlns:a14="http://schemas.microsoft.com/office/drawing/2010/main" val="008000" mc:Ignorable=""/>
                </a:solidFill>
                <a:latin typeface="Consolas"/>
              </a:rPr>
              <a:t> de </a:t>
            </a:r>
            <a:r>
              <a:rPr lang="es-ES" sz="1600" dirty="0" smtClean="0">
                <a:solidFill>
                  <a:srgbClr xmlns:mc="http://schemas.openxmlformats.org/markup-compatibility/2006" xmlns:a14="http://schemas.microsoft.com/office/drawing/2010/main" val="008000" mc:Ignorable=""/>
                </a:solidFill>
                <a:latin typeface="Consolas"/>
              </a:rPr>
              <a:t>elementos: ::</a:t>
            </a:r>
            <a:endParaRPr lang="es-ES" sz="1600" dirty="0">
              <a:solidFill>
                <a:prstClr val="black"/>
              </a:solidFill>
              <a:latin typeface="Consolas"/>
            </a:endParaRPr>
          </a:p>
          <a:p>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lista1 = </a:t>
            </a:r>
            <a:r>
              <a:rPr lang="es-ES" sz="1600" dirty="0">
                <a:solidFill>
                  <a:srgbClr xmlns:mc="http://schemas.openxmlformats.org/markup-compatibility/2006" xmlns:a14="http://schemas.microsoft.com/office/drawing/2010/main" val="800000" mc:Ignorable=""/>
                </a:solidFill>
                <a:latin typeface="Consolas"/>
              </a:rPr>
              <a:t>'y'</a:t>
            </a:r>
            <a:r>
              <a:rPr lang="es-ES" sz="1600" dirty="0">
                <a:solidFill>
                  <a:prstClr val="black"/>
                </a:solidFill>
                <a:latin typeface="Consolas"/>
              </a:rPr>
              <a:t> :: vocales</a:t>
            </a:r>
          </a:p>
          <a:p>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lista2 = </a:t>
            </a:r>
            <a:r>
              <a:rPr lang="es-ES" sz="1600" dirty="0">
                <a:solidFill>
                  <a:srgbClr xmlns:mc="http://schemas.openxmlformats.org/markup-compatibility/2006" xmlns:a14="http://schemas.microsoft.com/office/drawing/2010/main" val="800000" mc:Ignorable=""/>
                </a:solidFill>
                <a:latin typeface="Consolas"/>
              </a:rPr>
              <a:t>'z'</a:t>
            </a:r>
            <a:r>
              <a:rPr lang="es-ES" sz="1600" dirty="0">
                <a:solidFill>
                  <a:prstClr val="black"/>
                </a:solidFill>
                <a:latin typeface="Consolas"/>
              </a:rPr>
              <a:t> :: </a:t>
            </a:r>
            <a:r>
              <a:rPr lang="es-ES" sz="1600" dirty="0" err="1" smtClean="0">
                <a:solidFill>
                  <a:prstClr val="black"/>
                </a:solidFill>
                <a:latin typeface="Consolas"/>
              </a:rPr>
              <a:t>listaVacia</a:t>
            </a:r>
            <a:endParaRPr lang="es-ES" sz="1600" dirty="0" smtClean="0">
              <a:solidFill>
                <a:prstClr val="black"/>
              </a:solidFill>
              <a:latin typeface="Consolas"/>
            </a:endParaRPr>
          </a:p>
          <a:p>
            <a:endParaRPr lang="es-ES" sz="1600" dirty="0" smtClean="0">
              <a:solidFill>
                <a:prstClr val="black"/>
              </a:solidFill>
              <a:latin typeface="Consolas"/>
            </a:endParaRPr>
          </a:p>
          <a:p>
            <a:r>
              <a:rPr lang="es-ES" sz="1600" dirty="0" smtClean="0">
                <a:solidFill>
                  <a:srgbClr xmlns:mc="http://schemas.openxmlformats.org/markup-compatibility/2006" xmlns:a14="http://schemas.microsoft.com/office/drawing/2010/main" val="008000" mc:Ignorable=""/>
                </a:solidFill>
                <a:latin typeface="Consolas"/>
              </a:rPr>
              <a:t>//</a:t>
            </a:r>
            <a:r>
              <a:rPr lang="es-ES" sz="1600" dirty="0" err="1" smtClean="0">
                <a:solidFill>
                  <a:srgbClr xmlns:mc="http://schemas.openxmlformats.org/markup-compatibility/2006" xmlns:a14="http://schemas.microsoft.com/office/drawing/2010/main" val="008000" mc:Ignorable=""/>
                </a:solidFill>
                <a:latin typeface="Consolas"/>
              </a:rPr>
              <a:t>Concatener</a:t>
            </a:r>
            <a:r>
              <a:rPr lang="es-ES" sz="1600" dirty="0" smtClean="0">
                <a:solidFill>
                  <a:srgbClr xmlns:mc="http://schemas.openxmlformats.org/markup-compatibility/2006" xmlns:a14="http://schemas.microsoft.com/office/drawing/2010/main" val="008000" mc:Ignorable=""/>
                </a:solidFill>
                <a:latin typeface="Consolas"/>
              </a:rPr>
              <a:t> elementos: @</a:t>
            </a:r>
            <a:endParaRPr lang="es-ES" sz="1600" dirty="0">
              <a:solidFill>
                <a:prstClr val="black"/>
              </a:solidFill>
              <a:latin typeface="Consolas"/>
            </a:endParaRPr>
          </a:p>
          <a:p>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lista3 = lista1 @ </a:t>
            </a:r>
            <a:r>
              <a:rPr lang="es-ES" sz="1600" dirty="0" smtClean="0">
                <a:solidFill>
                  <a:prstClr val="black"/>
                </a:solidFill>
                <a:latin typeface="Consolas"/>
              </a:rPr>
              <a:t>lista2;;</a:t>
            </a:r>
            <a:br>
              <a:rPr lang="es-ES" sz="1600" dirty="0" smtClean="0">
                <a:solidFill>
                  <a:prstClr val="black"/>
                </a:solidFill>
                <a:latin typeface="Consolas"/>
              </a:rPr>
            </a:br>
            <a:r>
              <a:rPr lang="es-ES" sz="1600" dirty="0" smtClean="0">
                <a:solidFill>
                  <a:prstClr val="black"/>
                </a:solidFill>
                <a:latin typeface="Consolas"/>
              </a:rPr>
              <a:t/>
            </a:r>
            <a:br>
              <a:rPr lang="es-ES" sz="1600" dirty="0" smtClean="0">
                <a:solidFill>
                  <a:prstClr val="black"/>
                </a:solidFill>
                <a:latin typeface="Consolas"/>
              </a:rPr>
            </a:br>
            <a:r>
              <a:rPr lang="es-ES" sz="1600" dirty="0">
                <a:latin typeface="Consolas" pitchFamily="49" charset="0"/>
                <a:cs typeface="Consolas" pitchFamily="49" charset="0"/>
              </a:rPr>
              <a:t>val vocales : </a:t>
            </a:r>
            <a:r>
              <a:rPr lang="es-ES" sz="1600" dirty="0" err="1">
                <a:latin typeface="Consolas" pitchFamily="49" charset="0"/>
                <a:cs typeface="Consolas" pitchFamily="49" charset="0"/>
              </a:rPr>
              <a:t>char</a:t>
            </a:r>
            <a:r>
              <a:rPr lang="es-ES" sz="1600" dirty="0">
                <a:latin typeface="Consolas" pitchFamily="49" charset="0"/>
                <a:cs typeface="Consolas" pitchFamily="49" charset="0"/>
              </a:rPr>
              <a:t> </a:t>
            </a:r>
            <a:r>
              <a:rPr lang="es-ES" sz="1600" dirty="0" err="1">
                <a:latin typeface="Consolas" pitchFamily="49" charset="0"/>
                <a:cs typeface="Consolas" pitchFamily="49" charset="0"/>
              </a:rPr>
              <a:t>list</a:t>
            </a:r>
            <a:r>
              <a:rPr lang="es-ES" sz="1600" dirty="0">
                <a:latin typeface="Consolas" pitchFamily="49" charset="0"/>
                <a:cs typeface="Consolas" pitchFamily="49" charset="0"/>
              </a:rPr>
              <a:t> = ['a'; 'e'; 'i'; 'o'; 'u']</a:t>
            </a:r>
          </a:p>
          <a:p>
            <a:r>
              <a:rPr lang="es-ES" sz="1600" dirty="0">
                <a:latin typeface="Consolas" pitchFamily="49" charset="0"/>
                <a:cs typeface="Consolas" pitchFamily="49" charset="0"/>
              </a:rPr>
              <a:t>val </a:t>
            </a:r>
            <a:r>
              <a:rPr lang="es-ES" sz="1600" dirty="0" err="1">
                <a:latin typeface="Consolas" pitchFamily="49" charset="0"/>
                <a:cs typeface="Consolas" pitchFamily="49" charset="0"/>
              </a:rPr>
              <a:t>listaVacia</a:t>
            </a:r>
            <a:r>
              <a:rPr lang="es-ES" sz="1600" dirty="0">
                <a:latin typeface="Consolas" pitchFamily="49" charset="0"/>
                <a:cs typeface="Consolas" pitchFamily="49" charset="0"/>
              </a:rPr>
              <a:t> : 'a </a:t>
            </a:r>
            <a:r>
              <a:rPr lang="es-ES" sz="1600" dirty="0" err="1">
                <a:latin typeface="Consolas" pitchFamily="49" charset="0"/>
                <a:cs typeface="Consolas" pitchFamily="49" charset="0"/>
              </a:rPr>
              <a:t>list</a:t>
            </a:r>
            <a:endParaRPr lang="es-ES" sz="1600" dirty="0">
              <a:latin typeface="Consolas" pitchFamily="49" charset="0"/>
              <a:cs typeface="Consolas" pitchFamily="49" charset="0"/>
            </a:endParaRPr>
          </a:p>
          <a:p>
            <a:r>
              <a:rPr lang="es-ES" sz="1600" dirty="0">
                <a:latin typeface="Consolas" pitchFamily="49" charset="0"/>
                <a:cs typeface="Consolas" pitchFamily="49" charset="0"/>
              </a:rPr>
              <a:t>val lista1 : </a:t>
            </a:r>
            <a:r>
              <a:rPr lang="es-ES" sz="1600" dirty="0" err="1">
                <a:latin typeface="Consolas" pitchFamily="49" charset="0"/>
                <a:cs typeface="Consolas" pitchFamily="49" charset="0"/>
              </a:rPr>
              <a:t>char</a:t>
            </a:r>
            <a:r>
              <a:rPr lang="es-ES" sz="1600" dirty="0">
                <a:latin typeface="Consolas" pitchFamily="49" charset="0"/>
                <a:cs typeface="Consolas" pitchFamily="49" charset="0"/>
              </a:rPr>
              <a:t> </a:t>
            </a:r>
            <a:r>
              <a:rPr lang="es-ES" sz="1600" dirty="0" err="1">
                <a:latin typeface="Consolas" pitchFamily="49" charset="0"/>
                <a:cs typeface="Consolas" pitchFamily="49" charset="0"/>
              </a:rPr>
              <a:t>list</a:t>
            </a:r>
            <a:r>
              <a:rPr lang="es-ES" sz="1600" dirty="0">
                <a:latin typeface="Consolas" pitchFamily="49" charset="0"/>
                <a:cs typeface="Consolas" pitchFamily="49" charset="0"/>
              </a:rPr>
              <a:t> = ['y'; 'a'; 'e'; 'i'; 'o'; 'u']</a:t>
            </a:r>
          </a:p>
          <a:p>
            <a:r>
              <a:rPr lang="sv-SE" sz="1600" dirty="0">
                <a:latin typeface="Consolas" pitchFamily="49" charset="0"/>
                <a:cs typeface="Consolas" pitchFamily="49" charset="0"/>
              </a:rPr>
              <a:t>val lista2 : char list = ['z']</a:t>
            </a:r>
          </a:p>
          <a:p>
            <a:r>
              <a:rPr lang="es-ES" sz="1600" dirty="0">
                <a:latin typeface="Consolas" pitchFamily="49" charset="0"/>
                <a:cs typeface="Consolas" pitchFamily="49" charset="0"/>
              </a:rPr>
              <a:t>val lista3 : </a:t>
            </a:r>
            <a:r>
              <a:rPr lang="es-ES" sz="1600" dirty="0" err="1">
                <a:latin typeface="Consolas" pitchFamily="49" charset="0"/>
                <a:cs typeface="Consolas" pitchFamily="49" charset="0"/>
              </a:rPr>
              <a:t>char</a:t>
            </a:r>
            <a:r>
              <a:rPr lang="es-ES" sz="1600" dirty="0">
                <a:latin typeface="Consolas" pitchFamily="49" charset="0"/>
                <a:cs typeface="Consolas" pitchFamily="49" charset="0"/>
              </a:rPr>
              <a:t> </a:t>
            </a:r>
            <a:r>
              <a:rPr lang="es-ES" sz="1600" dirty="0" err="1">
                <a:latin typeface="Consolas" pitchFamily="49" charset="0"/>
                <a:cs typeface="Consolas" pitchFamily="49" charset="0"/>
              </a:rPr>
              <a:t>list</a:t>
            </a:r>
            <a:r>
              <a:rPr lang="es-ES" sz="1600" dirty="0">
                <a:latin typeface="Consolas" pitchFamily="49" charset="0"/>
                <a:cs typeface="Consolas" pitchFamily="49" charset="0"/>
              </a:rPr>
              <a:t> = ['y'; 'a'; 'e'; 'i'; 'o'; 'u'; 'z</a:t>
            </a:r>
            <a:r>
              <a:rPr lang="es-ES" sz="1600" dirty="0" smtClean="0">
                <a:latin typeface="Consolas" pitchFamily="49" charset="0"/>
                <a:cs typeface="Consolas" pitchFamily="49" charset="0"/>
              </a:rPr>
              <a:t>']</a:t>
            </a:r>
            <a:endParaRPr lang="es-ES" sz="1600" dirty="0">
              <a:solidFill>
                <a:prstClr val="black"/>
              </a:solidFill>
              <a:latin typeface="Consolas" pitchFamily="49" charset="0"/>
              <a:cs typeface="Consolas" pitchFamily="49" charset="0"/>
            </a:endParaRPr>
          </a:p>
          <a:p>
            <a:endParaRPr lang="en-US" sz="1600" dirty="0" smtClean="0">
              <a:solidFill>
                <a:schemeClr val="tx1"/>
              </a:solidFill>
              <a:latin typeface="Consolas"/>
            </a:endParaRPr>
          </a:p>
        </p:txBody>
      </p:sp>
      <p:graphicFrame>
        <p:nvGraphicFramePr>
          <p:cNvPr id="5" name="Diagrama 3"/>
          <p:cNvGraphicFramePr/>
          <p:nvPr>
            <p:extLst>
              <p:ext uri="{D42A27DB-BD31-4B8C-83A1-F6EECF244321}">
                <p14:modId xmlns:p14="http://schemas.microsoft.com/office/powerpoint/2010/main" val="3722208779"/>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E906478-99B0-4A25-BC44-E647138C65FD}" type="slidenum">
              <a:rPr lang="en-US" smtClean="0"/>
              <a:pPr/>
              <a:t>19</a:t>
            </a:fld>
            <a:endParaRPr lang="en-US"/>
          </a:p>
        </p:txBody>
      </p:sp>
    </p:spTree>
    <p:extLst>
      <p:ext uri="{BB962C8B-B14F-4D97-AF65-F5344CB8AC3E}">
        <p14:creationId xmlns:p14="http://schemas.microsoft.com/office/powerpoint/2010/main" val="257769604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Índice</a:t>
            </a:r>
            <a:endParaRPr lang="es-ES" dirty="0"/>
          </a:p>
        </p:txBody>
      </p:sp>
      <p:sp>
        <p:nvSpPr>
          <p:cNvPr id="3" name="2 Marcador de contenido"/>
          <p:cNvSpPr>
            <a:spLocks noGrp="1"/>
          </p:cNvSpPr>
          <p:nvPr>
            <p:ph idx="1"/>
          </p:nvPr>
        </p:nvSpPr>
        <p:spPr/>
        <p:txBody>
          <a:bodyPr anchor="ctr"/>
          <a:lstStyle/>
          <a:p>
            <a:r>
              <a:rPr lang="es-ES_tradnl" dirty="0"/>
              <a:t>Sobre el lenguaje y su origen</a:t>
            </a:r>
          </a:p>
          <a:p>
            <a:r>
              <a:rPr lang="es-ES_tradnl" dirty="0"/>
              <a:t>Características básicas</a:t>
            </a:r>
          </a:p>
          <a:p>
            <a:r>
              <a:rPr lang="es-ES_tradnl" dirty="0"/>
              <a:t>Características avanzadas</a:t>
            </a:r>
          </a:p>
          <a:p>
            <a:r>
              <a:rPr lang="es-ES_tradnl" dirty="0"/>
              <a:t>Integrando F# en una plataforma </a:t>
            </a:r>
            <a:r>
              <a:rPr lang="es-ES_tradnl" dirty="0" smtClean="0"/>
              <a:t>imperativa</a:t>
            </a:r>
            <a:endParaRPr lang="es-ES_tradnl" dirty="0"/>
          </a:p>
        </p:txBody>
      </p:sp>
      <p:sp>
        <p:nvSpPr>
          <p:cNvPr id="4" name="Slide Number Placeholder 3"/>
          <p:cNvSpPr>
            <a:spLocks noGrp="1"/>
          </p:cNvSpPr>
          <p:nvPr>
            <p:ph type="sldNum" sz="quarter" idx="12"/>
          </p:nvPr>
        </p:nvSpPr>
        <p:spPr/>
        <p:txBody>
          <a:bodyPr/>
          <a:lstStyle/>
          <a:p>
            <a:fld id="{EE906478-99B0-4A25-BC44-E647138C65FD}" type="slidenum">
              <a:rPr lang="en-US" smtClean="0"/>
              <a:pPr/>
              <a:t>2</a:t>
            </a:fld>
            <a:endParaRPr lang="en-US"/>
          </a:p>
        </p:txBody>
      </p:sp>
    </p:spTree>
    <p:extLst>
      <p:ext uri="{BB962C8B-B14F-4D97-AF65-F5344CB8AC3E}">
        <p14:creationId xmlns:p14="http://schemas.microsoft.com/office/powerpoint/2010/main" val="34128209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Tipos básicos (</a:t>
            </a:r>
            <a:r>
              <a:rPr lang="es-ES_tradnl" dirty="0" smtClean="0"/>
              <a:t>IV)</a:t>
            </a:r>
            <a:endParaRPr lang="es-ES" dirty="0"/>
          </a:p>
        </p:txBody>
      </p:sp>
      <p:sp>
        <p:nvSpPr>
          <p:cNvPr id="3" name="2 Marcador de contenido"/>
          <p:cNvSpPr>
            <a:spLocks noGrp="1"/>
          </p:cNvSpPr>
          <p:nvPr>
            <p:ph idx="1"/>
          </p:nvPr>
        </p:nvSpPr>
        <p:spPr/>
        <p:txBody>
          <a:bodyPr/>
          <a:lstStyle/>
          <a:p>
            <a:pPr marL="0" indent="0">
              <a:buNone/>
            </a:pPr>
            <a:r>
              <a:rPr lang="es-ES_tradnl" b="1" dirty="0" smtClean="0"/>
              <a:t>Listas por rangos</a:t>
            </a:r>
            <a:endParaRPr lang="es-ES_tradnl" b="1" dirty="0"/>
          </a:p>
        </p:txBody>
      </p:sp>
      <p:sp>
        <p:nvSpPr>
          <p:cNvPr id="4" name="3 CuadroTexto"/>
          <p:cNvSpPr txBox="1"/>
          <p:nvPr/>
        </p:nvSpPr>
        <p:spPr>
          <a:xfrm>
            <a:off x="457200" y="2644924"/>
            <a:ext cx="8382000" cy="830997"/>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solidFill>
                  <a:schemeClr val="tx1"/>
                </a:solidFill>
                <a:latin typeface="Consolas"/>
              </a:rPr>
              <a:t>&gt;</a:t>
            </a:r>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diez = [1..10</a:t>
            </a:r>
            <a:r>
              <a:rPr lang="es-ES" sz="1600" dirty="0" smtClean="0">
                <a:solidFill>
                  <a:prstClr val="black"/>
                </a:solidFill>
                <a:latin typeface="Consolas"/>
              </a:rPr>
              <a:t>];;</a:t>
            </a:r>
            <a:endParaRPr lang="es-ES" sz="1600" dirty="0">
              <a:solidFill>
                <a:prstClr val="black"/>
              </a:solidFill>
              <a:latin typeface="Consolas"/>
            </a:endParaRPr>
          </a:p>
          <a:p>
            <a:r>
              <a:rPr lang="es-ES" sz="1600" dirty="0">
                <a:latin typeface="Consolas"/>
              </a:rPr>
              <a:t>val diez : </a:t>
            </a:r>
            <a:r>
              <a:rPr lang="es-ES" sz="1600" dirty="0" err="1">
                <a:latin typeface="Consolas"/>
              </a:rPr>
              <a:t>int</a:t>
            </a:r>
            <a:r>
              <a:rPr lang="es-ES" sz="1600" dirty="0">
                <a:latin typeface="Consolas"/>
              </a:rPr>
              <a:t> </a:t>
            </a:r>
            <a:r>
              <a:rPr lang="es-ES" sz="1600" dirty="0" err="1">
                <a:latin typeface="Consolas"/>
              </a:rPr>
              <a:t>list</a:t>
            </a:r>
            <a:r>
              <a:rPr lang="es-ES" sz="1600" dirty="0">
                <a:latin typeface="Consolas"/>
              </a:rPr>
              <a:t> = [1; 2; 3; 4; 5; 6; 7; 8; 9; 10]</a:t>
            </a:r>
          </a:p>
          <a:p>
            <a:endParaRPr lang="en-US" sz="1600" dirty="0" smtClean="0">
              <a:solidFill>
                <a:schemeClr val="tx1"/>
              </a:solidFill>
              <a:latin typeface="Consolas"/>
            </a:endParaRPr>
          </a:p>
        </p:txBody>
      </p:sp>
      <p:sp>
        <p:nvSpPr>
          <p:cNvPr id="5" name="4 CuadroTexto"/>
          <p:cNvSpPr txBox="1"/>
          <p:nvPr/>
        </p:nvSpPr>
        <p:spPr>
          <a:xfrm>
            <a:off x="457200" y="3933056"/>
            <a:ext cx="8382000" cy="830997"/>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solidFill>
                  <a:schemeClr val="tx1"/>
                </a:solidFill>
                <a:latin typeface="Consolas"/>
              </a:rPr>
              <a:t>&gt;</a:t>
            </a:r>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a:t>
            </a:r>
            <a:r>
              <a:rPr lang="es-ES" sz="1600" dirty="0" err="1" smtClean="0">
                <a:solidFill>
                  <a:prstClr val="black"/>
                </a:solidFill>
                <a:latin typeface="Consolas"/>
              </a:rPr>
              <a:t>diezEnDiez</a:t>
            </a:r>
            <a:r>
              <a:rPr lang="es-ES" sz="1600" dirty="0" smtClean="0">
                <a:solidFill>
                  <a:prstClr val="black"/>
                </a:solidFill>
                <a:latin typeface="Consolas"/>
              </a:rPr>
              <a:t> </a:t>
            </a:r>
            <a:r>
              <a:rPr lang="es-ES" sz="1600" dirty="0">
                <a:solidFill>
                  <a:prstClr val="black"/>
                </a:solidFill>
                <a:latin typeface="Consolas"/>
              </a:rPr>
              <a:t>= </a:t>
            </a:r>
            <a:r>
              <a:rPr lang="es-ES" sz="1600" dirty="0" smtClean="0">
                <a:solidFill>
                  <a:prstClr val="black"/>
                </a:solidFill>
                <a:latin typeface="Consolas"/>
              </a:rPr>
              <a:t>[0..10..100];;</a:t>
            </a:r>
            <a:endParaRPr lang="es-ES" sz="1600" dirty="0">
              <a:solidFill>
                <a:prstClr val="black"/>
              </a:solidFill>
              <a:latin typeface="Consolas"/>
            </a:endParaRPr>
          </a:p>
          <a:p>
            <a:r>
              <a:rPr lang="nl-NL" sz="1600" dirty="0">
                <a:latin typeface="Consolas" pitchFamily="49" charset="0"/>
                <a:cs typeface="Consolas" pitchFamily="49" charset="0"/>
              </a:rPr>
              <a:t>val diezEnDiez : int list = </a:t>
            </a:r>
            <a:r>
              <a:rPr lang="nl-NL" sz="1600" dirty="0" smtClean="0">
                <a:latin typeface="Consolas" pitchFamily="49" charset="0"/>
                <a:cs typeface="Consolas" pitchFamily="49" charset="0"/>
              </a:rPr>
              <a:t>[0; 10; 20; 30; 40; 50; 60; 70; 80; 90; 100]</a:t>
            </a:r>
            <a:br>
              <a:rPr lang="nl-NL" sz="1600" dirty="0" smtClean="0">
                <a:latin typeface="Consolas" pitchFamily="49" charset="0"/>
                <a:cs typeface="Consolas" pitchFamily="49" charset="0"/>
              </a:rPr>
            </a:br>
            <a:endParaRPr lang="nl-NL" sz="1600" dirty="0">
              <a:latin typeface="Consolas" pitchFamily="49" charset="0"/>
              <a:cs typeface="Consolas" pitchFamily="49" charset="0"/>
            </a:endParaRPr>
          </a:p>
        </p:txBody>
      </p:sp>
      <p:sp>
        <p:nvSpPr>
          <p:cNvPr id="6" name="5 CuadroTexto"/>
          <p:cNvSpPr txBox="1"/>
          <p:nvPr/>
        </p:nvSpPr>
        <p:spPr>
          <a:xfrm>
            <a:off x="457200" y="5157192"/>
            <a:ext cx="8382000" cy="830997"/>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solidFill>
                  <a:schemeClr val="tx1"/>
                </a:solidFill>
                <a:latin typeface="Consolas"/>
              </a:rPr>
              <a:t>&gt;</a:t>
            </a:r>
            <a:r>
              <a:rPr lang="nl-NL" sz="1600" dirty="0">
                <a:solidFill>
                  <a:srgbClr xmlns:mc="http://schemas.openxmlformats.org/markup-compatibility/2006" xmlns:a14="http://schemas.microsoft.com/office/drawing/2010/main" val="0000FF" mc:Ignorable=""/>
                </a:solidFill>
                <a:latin typeface="Consolas"/>
              </a:rPr>
              <a:t> let</a:t>
            </a:r>
            <a:r>
              <a:rPr lang="nl-NL" sz="1600" dirty="0">
                <a:solidFill>
                  <a:prstClr val="black"/>
                </a:solidFill>
                <a:latin typeface="Consolas"/>
              </a:rPr>
              <a:t> retrocesoDiezEnDiez = [100..-10..0</a:t>
            </a:r>
            <a:r>
              <a:rPr lang="nl-NL" sz="1600" dirty="0" smtClean="0">
                <a:solidFill>
                  <a:prstClr val="black"/>
                </a:solidFill>
                <a:latin typeface="Consolas"/>
              </a:rPr>
              <a:t>]</a:t>
            </a:r>
            <a:endParaRPr lang="es-ES" sz="1600" dirty="0">
              <a:solidFill>
                <a:prstClr val="black"/>
              </a:solidFill>
              <a:latin typeface="Consolas"/>
            </a:endParaRPr>
          </a:p>
          <a:p>
            <a:r>
              <a:rPr lang="es-ES" sz="1600" dirty="0">
                <a:latin typeface="Consolas"/>
              </a:rPr>
              <a:t>val </a:t>
            </a:r>
            <a:r>
              <a:rPr lang="es-ES" sz="1600" dirty="0" err="1">
                <a:latin typeface="Consolas"/>
              </a:rPr>
              <a:t>retrocesoDiezEnDiez</a:t>
            </a:r>
            <a:r>
              <a:rPr lang="es-ES" sz="1600" dirty="0">
                <a:latin typeface="Consolas"/>
              </a:rPr>
              <a:t> : </a:t>
            </a:r>
            <a:r>
              <a:rPr lang="es-ES" sz="1600" dirty="0" err="1">
                <a:latin typeface="Consolas"/>
              </a:rPr>
              <a:t>int</a:t>
            </a:r>
            <a:r>
              <a:rPr lang="es-ES" sz="1600" dirty="0">
                <a:latin typeface="Consolas"/>
              </a:rPr>
              <a:t> </a:t>
            </a:r>
            <a:r>
              <a:rPr lang="es-ES" sz="1600" dirty="0" err="1">
                <a:latin typeface="Consolas"/>
              </a:rPr>
              <a:t>list</a:t>
            </a:r>
            <a:r>
              <a:rPr lang="es-ES" sz="1600" dirty="0">
                <a:latin typeface="Consolas"/>
              </a:rPr>
              <a:t> =</a:t>
            </a:r>
          </a:p>
          <a:p>
            <a:r>
              <a:rPr lang="es-ES" sz="1600" dirty="0">
                <a:latin typeface="Consolas"/>
              </a:rPr>
              <a:t>  [100; 90; 80; 70; 60; 50; 40; 30; 20; 10; 0]</a:t>
            </a:r>
          </a:p>
        </p:txBody>
      </p:sp>
      <p:graphicFrame>
        <p:nvGraphicFramePr>
          <p:cNvPr id="7" name="Diagrama 3"/>
          <p:cNvGraphicFramePr/>
          <p:nvPr>
            <p:extLst>
              <p:ext uri="{D42A27DB-BD31-4B8C-83A1-F6EECF244321}">
                <p14:modId xmlns:p14="http://schemas.microsoft.com/office/powerpoint/2010/main" val="3722208779"/>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p:txBody>
          <a:bodyPr/>
          <a:lstStyle/>
          <a:p>
            <a:fld id="{EE906478-99B0-4A25-BC44-E647138C65FD}" type="slidenum">
              <a:rPr lang="en-US" smtClean="0"/>
              <a:pPr/>
              <a:t>20</a:t>
            </a:fld>
            <a:endParaRPr lang="en-US"/>
          </a:p>
        </p:txBody>
      </p:sp>
    </p:spTree>
    <p:extLst>
      <p:ext uri="{BB962C8B-B14F-4D97-AF65-F5344CB8AC3E}">
        <p14:creationId xmlns:p14="http://schemas.microsoft.com/office/powerpoint/2010/main" val="387353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Tipos básicos </a:t>
            </a:r>
            <a:r>
              <a:rPr lang="es-ES_tradnl" dirty="0" smtClean="0"/>
              <a:t>(V)</a:t>
            </a:r>
            <a:endParaRPr lang="es-ES" dirty="0"/>
          </a:p>
        </p:txBody>
      </p:sp>
      <p:sp>
        <p:nvSpPr>
          <p:cNvPr id="3" name="2 Marcador de contenido"/>
          <p:cNvSpPr>
            <a:spLocks noGrp="1"/>
          </p:cNvSpPr>
          <p:nvPr>
            <p:ph idx="1"/>
          </p:nvPr>
        </p:nvSpPr>
        <p:spPr>
          <a:xfrm>
            <a:off x="457200" y="1268760"/>
            <a:ext cx="8229600" cy="4857403"/>
          </a:xfrm>
        </p:spPr>
        <p:txBody>
          <a:bodyPr/>
          <a:lstStyle/>
          <a:p>
            <a:pPr marL="0" indent="0">
              <a:buNone/>
            </a:pPr>
            <a:r>
              <a:rPr lang="es-ES_tradnl" b="1" dirty="0" smtClean="0"/>
              <a:t>Listas por comprensión (I)</a:t>
            </a:r>
            <a:endParaRPr lang="es-ES_tradnl" b="1" dirty="0"/>
          </a:p>
        </p:txBody>
      </p:sp>
      <p:sp>
        <p:nvSpPr>
          <p:cNvPr id="4" name="3 CuadroTexto"/>
          <p:cNvSpPr txBox="1"/>
          <p:nvPr/>
        </p:nvSpPr>
        <p:spPr>
          <a:xfrm>
            <a:off x="1091627" y="1844824"/>
            <a:ext cx="7239000" cy="1815882"/>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solidFill>
                  <a:schemeClr val="tx1"/>
                </a:solidFill>
                <a:latin typeface="Consolas"/>
              </a:rPr>
              <a:t>&gt;</a:t>
            </a:r>
            <a:r>
              <a:rPr lang="es-ES" sz="1600" dirty="0">
                <a:solidFill>
                  <a:srgbClr xmlns:mc="http://schemas.openxmlformats.org/markup-compatibility/2006" xmlns:a14="http://schemas.microsoft.com/office/drawing/2010/main" val="0000FF" mc:Ignorable=""/>
                </a:solidFill>
                <a:latin typeface="Consolas"/>
              </a:rPr>
              <a:t> </a:t>
            </a:r>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alrededor x =</a:t>
            </a:r>
          </a:p>
          <a:p>
            <a:r>
              <a:rPr lang="es-ES" sz="1600" dirty="0">
                <a:solidFill>
                  <a:prstClr val="black"/>
                </a:solidFill>
                <a:latin typeface="Consolas"/>
              </a:rPr>
              <a:t>    </a:t>
            </a:r>
            <a:r>
              <a:rPr lang="es-ES" sz="1600" dirty="0" smtClean="0">
                <a:solidFill>
                  <a:prstClr val="black"/>
                </a:solidFill>
                <a:latin typeface="Consolas"/>
              </a:rPr>
              <a:t>[</a:t>
            </a:r>
            <a:r>
              <a:rPr lang="es-ES" sz="1600" dirty="0" err="1" smtClean="0">
                <a:solidFill>
                  <a:srgbClr xmlns:mc="http://schemas.openxmlformats.org/markup-compatibility/2006" xmlns:a14="http://schemas.microsoft.com/office/drawing/2010/main" val="0000FF" mc:Ignorable=""/>
                </a:solidFill>
                <a:latin typeface="Consolas"/>
              </a:rPr>
              <a:t>yield</a:t>
            </a:r>
            <a:r>
              <a:rPr lang="es-ES" sz="1600" dirty="0" smtClean="0">
                <a:solidFill>
                  <a:prstClr val="black"/>
                </a:solidFill>
                <a:latin typeface="Consolas"/>
              </a:rPr>
              <a:t> </a:t>
            </a:r>
            <a:r>
              <a:rPr lang="es-ES" sz="1600" dirty="0">
                <a:solidFill>
                  <a:prstClr val="black"/>
                </a:solidFill>
                <a:latin typeface="Consolas"/>
              </a:rPr>
              <a:t>x - 1</a:t>
            </a:r>
          </a:p>
          <a:p>
            <a:r>
              <a:rPr lang="es-ES" sz="1600" dirty="0">
                <a:solidFill>
                  <a:prstClr val="black"/>
                </a:solidFill>
                <a:latin typeface="Consolas"/>
              </a:rPr>
              <a:t>     </a:t>
            </a:r>
            <a:r>
              <a:rPr lang="es-ES" sz="1600" dirty="0" err="1" smtClean="0">
                <a:solidFill>
                  <a:srgbClr xmlns:mc="http://schemas.openxmlformats.org/markup-compatibility/2006" xmlns:a14="http://schemas.microsoft.com/office/drawing/2010/main" val="0000FF" mc:Ignorable=""/>
                </a:solidFill>
                <a:latin typeface="Consolas"/>
              </a:rPr>
              <a:t>yield</a:t>
            </a:r>
            <a:r>
              <a:rPr lang="es-ES" sz="1600" dirty="0" smtClean="0">
                <a:solidFill>
                  <a:prstClr val="black"/>
                </a:solidFill>
                <a:latin typeface="Consolas"/>
              </a:rPr>
              <a:t> </a:t>
            </a:r>
            <a:r>
              <a:rPr lang="es-ES" sz="1600" dirty="0">
                <a:solidFill>
                  <a:prstClr val="black"/>
                </a:solidFill>
                <a:latin typeface="Consolas"/>
              </a:rPr>
              <a:t>x</a:t>
            </a:r>
          </a:p>
          <a:p>
            <a:r>
              <a:rPr lang="es-ES" sz="1600" dirty="0">
                <a:solidFill>
                  <a:prstClr val="black"/>
                </a:solidFill>
                <a:latin typeface="Consolas"/>
              </a:rPr>
              <a:t>     </a:t>
            </a:r>
            <a:r>
              <a:rPr lang="es-ES" sz="1600" dirty="0" err="1" smtClean="0">
                <a:solidFill>
                  <a:srgbClr xmlns:mc="http://schemas.openxmlformats.org/markup-compatibility/2006" xmlns:a14="http://schemas.microsoft.com/office/drawing/2010/main" val="0000FF" mc:Ignorable=""/>
                </a:solidFill>
                <a:latin typeface="Consolas"/>
              </a:rPr>
              <a:t>yield</a:t>
            </a:r>
            <a:r>
              <a:rPr lang="es-ES" sz="1600" dirty="0" smtClean="0">
                <a:solidFill>
                  <a:prstClr val="black"/>
                </a:solidFill>
                <a:latin typeface="Consolas"/>
              </a:rPr>
              <a:t> </a:t>
            </a:r>
            <a:r>
              <a:rPr lang="es-ES" sz="1600" dirty="0">
                <a:solidFill>
                  <a:prstClr val="black"/>
                </a:solidFill>
                <a:latin typeface="Consolas"/>
              </a:rPr>
              <a:t>x + </a:t>
            </a:r>
            <a:r>
              <a:rPr lang="es-ES" sz="1600" dirty="0" smtClean="0">
                <a:solidFill>
                  <a:prstClr val="black"/>
                </a:solidFill>
                <a:latin typeface="Consolas"/>
              </a:rPr>
              <a:t>1]</a:t>
            </a:r>
            <a:br>
              <a:rPr lang="es-ES" sz="1600" dirty="0" smtClean="0">
                <a:solidFill>
                  <a:prstClr val="black"/>
                </a:solidFill>
                <a:latin typeface="Consolas"/>
              </a:rPr>
            </a:br>
            <a:endParaRPr lang="es-ES" sz="1600" dirty="0">
              <a:solidFill>
                <a:prstClr val="black"/>
              </a:solidFill>
              <a:latin typeface="Consolas"/>
            </a:endParaRPr>
          </a:p>
          <a:p>
            <a:r>
              <a:rPr lang="es-ES" sz="1600" dirty="0">
                <a:latin typeface="Consolas" pitchFamily="49" charset="0"/>
                <a:cs typeface="Consolas" pitchFamily="49" charset="0"/>
              </a:rPr>
              <a:t>alrededor 7;;</a:t>
            </a:r>
          </a:p>
          <a:p>
            <a:r>
              <a:rPr lang="en-US" sz="1600" dirty="0" err="1">
                <a:latin typeface="Consolas" pitchFamily="49" charset="0"/>
                <a:cs typeface="Consolas" pitchFamily="49" charset="0"/>
              </a:rPr>
              <a:t>val</a:t>
            </a:r>
            <a:r>
              <a:rPr lang="en-US" sz="1600" dirty="0">
                <a:latin typeface="Consolas" pitchFamily="49" charset="0"/>
                <a:cs typeface="Consolas" pitchFamily="49" charset="0"/>
              </a:rPr>
              <a:t> it : </a:t>
            </a:r>
            <a:r>
              <a:rPr lang="en-US" sz="1600" dirty="0" err="1">
                <a:latin typeface="Consolas" pitchFamily="49" charset="0"/>
                <a:cs typeface="Consolas" pitchFamily="49" charset="0"/>
              </a:rPr>
              <a:t>int</a:t>
            </a:r>
            <a:r>
              <a:rPr lang="en-US" sz="1600" dirty="0">
                <a:latin typeface="Consolas" pitchFamily="49" charset="0"/>
                <a:cs typeface="Consolas" pitchFamily="49" charset="0"/>
              </a:rPr>
              <a:t> list = [6; 7; 8</a:t>
            </a:r>
            <a:r>
              <a:rPr lang="en-US" sz="1600" dirty="0" smtClean="0">
                <a:latin typeface="Consolas" pitchFamily="49" charset="0"/>
                <a:cs typeface="Consolas" pitchFamily="49" charset="0"/>
              </a:rPr>
              <a:t>]</a:t>
            </a:r>
            <a:endParaRPr lang="en-US" sz="1600" dirty="0">
              <a:latin typeface="Consolas" pitchFamily="49" charset="0"/>
              <a:cs typeface="Consolas" pitchFamily="49" charset="0"/>
            </a:endParaRPr>
          </a:p>
        </p:txBody>
      </p:sp>
      <p:sp>
        <p:nvSpPr>
          <p:cNvPr id="6" name="5 CuadroTexto"/>
          <p:cNvSpPr txBox="1"/>
          <p:nvPr/>
        </p:nvSpPr>
        <p:spPr>
          <a:xfrm>
            <a:off x="1091627" y="3847985"/>
            <a:ext cx="7239000" cy="2554545"/>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solidFill>
                  <a:schemeClr val="tx1"/>
                </a:solidFill>
                <a:latin typeface="Consolas"/>
              </a:rPr>
              <a:t>&gt;</a:t>
            </a:r>
            <a:r>
              <a:rPr lang="es-ES" sz="1600" dirty="0">
                <a:solidFill>
                  <a:srgbClr xmlns:mc="http://schemas.openxmlformats.org/markup-compatibility/2006" xmlns:a14="http://schemas.microsoft.com/office/drawing/2010/main" val="008000" mc:Ignorable=""/>
                </a:solidFill>
                <a:latin typeface="Consolas"/>
              </a:rPr>
              <a:t> //Lista por comprensión más compleja</a:t>
            </a:r>
            <a:endParaRPr lang="es-ES" sz="1600" dirty="0">
              <a:solidFill>
                <a:prstClr val="black"/>
              </a:solidFill>
              <a:latin typeface="Consolas"/>
            </a:endParaRPr>
          </a:p>
          <a:p>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a:t>
            </a:r>
            <a:r>
              <a:rPr lang="es-ES" sz="1600" dirty="0" err="1">
                <a:solidFill>
                  <a:prstClr val="black"/>
                </a:solidFill>
                <a:latin typeface="Consolas"/>
              </a:rPr>
              <a:t>paresNegados</a:t>
            </a:r>
            <a:r>
              <a:rPr lang="es-ES" sz="1600" dirty="0">
                <a:solidFill>
                  <a:prstClr val="black"/>
                </a:solidFill>
                <a:latin typeface="Consolas"/>
              </a:rPr>
              <a:t> = </a:t>
            </a:r>
          </a:p>
          <a:p>
            <a:r>
              <a:rPr lang="es-ES" sz="1600" dirty="0">
                <a:solidFill>
                  <a:prstClr val="black"/>
                </a:solidFill>
                <a:latin typeface="Consolas"/>
              </a:rPr>
              <a:t>    [ </a:t>
            </a:r>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negación x = - x</a:t>
            </a:r>
          </a:p>
          <a:p>
            <a:r>
              <a:rPr lang="en-US" sz="1600" dirty="0">
                <a:solidFill>
                  <a:prstClr val="black"/>
                </a:solidFill>
                <a:latin typeface="Consolas"/>
              </a:rPr>
              <a:t>      </a:t>
            </a:r>
            <a:r>
              <a:rPr lang="en-US" sz="1600" dirty="0">
                <a:solidFill>
                  <a:srgbClr xmlns:mc="http://schemas.openxmlformats.org/markup-compatibility/2006" xmlns:a14="http://schemas.microsoft.com/office/drawing/2010/main" val="0000FF" mc:Ignorable=""/>
                </a:solidFill>
                <a:latin typeface="Consolas"/>
              </a:rPr>
              <a:t>for</a:t>
            </a:r>
            <a:r>
              <a:rPr lang="en-US" sz="1600" dirty="0">
                <a:solidFill>
                  <a:prstClr val="black"/>
                </a:solidFill>
                <a:latin typeface="Consolas"/>
              </a:rPr>
              <a:t> i </a:t>
            </a:r>
            <a:r>
              <a:rPr lang="en-US" sz="1600" dirty="0">
                <a:solidFill>
                  <a:srgbClr xmlns:mc="http://schemas.openxmlformats.org/markup-compatibility/2006" xmlns:a14="http://schemas.microsoft.com/office/drawing/2010/main" val="0000FF" mc:Ignorable=""/>
                </a:solidFill>
                <a:latin typeface="Consolas"/>
              </a:rPr>
              <a:t>in</a:t>
            </a:r>
            <a:r>
              <a:rPr lang="en-US" sz="1600" dirty="0">
                <a:solidFill>
                  <a:prstClr val="black"/>
                </a:solidFill>
                <a:latin typeface="Consolas"/>
              </a:rPr>
              <a:t> 1 .. 10 </a:t>
            </a:r>
            <a:r>
              <a:rPr lang="en-US" sz="1600" dirty="0">
                <a:solidFill>
                  <a:srgbClr xmlns:mc="http://schemas.openxmlformats.org/markup-compatibility/2006" xmlns:a14="http://schemas.microsoft.com/office/drawing/2010/main" val="0000FF" mc:Ignorable=""/>
                </a:solidFill>
                <a:latin typeface="Consolas"/>
              </a:rPr>
              <a:t>do</a:t>
            </a:r>
            <a:endParaRPr lang="en-US" sz="1600" dirty="0">
              <a:solidFill>
                <a:prstClr val="black"/>
              </a:solidFill>
              <a:latin typeface="Consolas"/>
            </a:endParaRPr>
          </a:p>
          <a:p>
            <a:r>
              <a:rPr lang="en-US" sz="1600" dirty="0">
                <a:solidFill>
                  <a:prstClr val="black"/>
                </a:solidFill>
                <a:latin typeface="Consolas"/>
              </a:rPr>
              <a:t>        </a:t>
            </a:r>
            <a:r>
              <a:rPr lang="en-US" sz="1600" dirty="0">
                <a:solidFill>
                  <a:srgbClr xmlns:mc="http://schemas.openxmlformats.org/markup-compatibility/2006" xmlns:a14="http://schemas.microsoft.com/office/drawing/2010/main" val="0000FF" mc:Ignorable=""/>
                </a:solidFill>
                <a:latin typeface="Consolas"/>
              </a:rPr>
              <a:t>if</a:t>
            </a:r>
            <a:r>
              <a:rPr lang="en-US" sz="1600" dirty="0">
                <a:solidFill>
                  <a:prstClr val="black"/>
                </a:solidFill>
                <a:latin typeface="Consolas"/>
              </a:rPr>
              <a:t> i % 2 = 0 </a:t>
            </a:r>
            <a:r>
              <a:rPr lang="en-US" sz="1600" dirty="0">
                <a:solidFill>
                  <a:srgbClr xmlns:mc="http://schemas.openxmlformats.org/markup-compatibility/2006" xmlns:a14="http://schemas.microsoft.com/office/drawing/2010/main" val="0000FF" mc:Ignorable=""/>
                </a:solidFill>
                <a:latin typeface="Consolas"/>
              </a:rPr>
              <a:t>then</a:t>
            </a:r>
            <a:endParaRPr lang="en-US" sz="1600" dirty="0">
              <a:solidFill>
                <a:prstClr val="black"/>
              </a:solidFill>
              <a:latin typeface="Consolas"/>
            </a:endParaRPr>
          </a:p>
          <a:p>
            <a:r>
              <a:rPr lang="es-ES" sz="1600" dirty="0">
                <a:solidFill>
                  <a:prstClr val="black"/>
                </a:solidFill>
                <a:latin typeface="Consolas"/>
              </a:rPr>
              <a:t>            </a:t>
            </a:r>
            <a:r>
              <a:rPr lang="es-ES" sz="1600" dirty="0" err="1">
                <a:solidFill>
                  <a:srgbClr xmlns:mc="http://schemas.openxmlformats.org/markup-compatibility/2006" xmlns:a14="http://schemas.microsoft.com/office/drawing/2010/main" val="0000FF" mc:Ignorable=""/>
                </a:solidFill>
                <a:latin typeface="Consolas"/>
              </a:rPr>
              <a:t>yield</a:t>
            </a:r>
            <a:r>
              <a:rPr lang="es-ES" sz="1600" dirty="0">
                <a:solidFill>
                  <a:prstClr val="black"/>
                </a:solidFill>
                <a:latin typeface="Consolas"/>
              </a:rPr>
              <a:t> negación i</a:t>
            </a:r>
          </a:p>
          <a:p>
            <a:r>
              <a:rPr lang="es-ES" sz="1600" dirty="0">
                <a:solidFill>
                  <a:prstClr val="black"/>
                </a:solidFill>
                <a:latin typeface="Consolas"/>
              </a:rPr>
              <a:t>        </a:t>
            </a:r>
            <a:r>
              <a:rPr lang="es-ES" sz="1600" dirty="0" err="1">
                <a:solidFill>
                  <a:srgbClr xmlns:mc="http://schemas.openxmlformats.org/markup-compatibility/2006" xmlns:a14="http://schemas.microsoft.com/office/drawing/2010/main" val="0000FF" mc:Ignorable=""/>
                </a:solidFill>
                <a:latin typeface="Consolas"/>
              </a:rPr>
              <a:t>else</a:t>
            </a:r>
            <a:endParaRPr lang="es-ES" sz="1600" dirty="0">
              <a:solidFill>
                <a:prstClr val="black"/>
              </a:solidFill>
              <a:latin typeface="Consolas"/>
            </a:endParaRPr>
          </a:p>
          <a:p>
            <a:r>
              <a:rPr lang="es-ES" sz="1600" dirty="0">
                <a:solidFill>
                  <a:prstClr val="black"/>
                </a:solidFill>
                <a:latin typeface="Consolas"/>
              </a:rPr>
              <a:t>            </a:t>
            </a:r>
            <a:r>
              <a:rPr lang="es-ES" sz="1600" dirty="0" err="1">
                <a:solidFill>
                  <a:srgbClr xmlns:mc="http://schemas.openxmlformats.org/markup-compatibility/2006" xmlns:a14="http://schemas.microsoft.com/office/drawing/2010/main" val="0000FF" mc:Ignorable=""/>
                </a:solidFill>
                <a:latin typeface="Consolas"/>
              </a:rPr>
              <a:t>yield</a:t>
            </a:r>
            <a:r>
              <a:rPr lang="es-ES" sz="1600" dirty="0">
                <a:solidFill>
                  <a:prstClr val="black"/>
                </a:solidFill>
                <a:latin typeface="Consolas"/>
              </a:rPr>
              <a:t> i</a:t>
            </a:r>
            <a:r>
              <a:rPr lang="es-ES" sz="1600" dirty="0" smtClean="0">
                <a:solidFill>
                  <a:prstClr val="black"/>
                </a:solidFill>
                <a:latin typeface="Consolas"/>
              </a:rPr>
              <a:t>]</a:t>
            </a:r>
            <a:br>
              <a:rPr lang="es-ES" sz="1600" dirty="0" smtClean="0">
                <a:solidFill>
                  <a:prstClr val="black"/>
                </a:solidFill>
                <a:latin typeface="Consolas"/>
              </a:rPr>
            </a:br>
            <a:r>
              <a:rPr lang="es-ES" sz="1600" dirty="0" err="1" smtClean="0">
                <a:solidFill>
                  <a:prstClr val="black"/>
                </a:solidFill>
                <a:latin typeface="Consolas" pitchFamily="49" charset="0"/>
                <a:cs typeface="Consolas" pitchFamily="49" charset="0"/>
              </a:rPr>
              <a:t>paresNegados</a:t>
            </a:r>
            <a:r>
              <a:rPr lang="es-ES" sz="1600" dirty="0" smtClean="0">
                <a:solidFill>
                  <a:prstClr val="black"/>
                </a:solidFill>
                <a:latin typeface="Consolas" pitchFamily="49" charset="0"/>
                <a:cs typeface="Consolas" pitchFamily="49" charset="0"/>
              </a:rPr>
              <a:t>;;</a:t>
            </a:r>
            <a:endParaRPr lang="es-ES" sz="1600" dirty="0">
              <a:solidFill>
                <a:prstClr val="black"/>
              </a:solidFill>
              <a:latin typeface="Consolas" pitchFamily="49" charset="0"/>
              <a:cs typeface="Consolas" pitchFamily="49" charset="0"/>
            </a:endParaRPr>
          </a:p>
          <a:p>
            <a:r>
              <a:rPr lang="en-US" sz="1600" dirty="0" err="1">
                <a:latin typeface="Consolas" pitchFamily="49" charset="0"/>
                <a:cs typeface="Consolas" pitchFamily="49" charset="0"/>
              </a:rPr>
              <a:t>val</a:t>
            </a:r>
            <a:r>
              <a:rPr lang="en-US" sz="1600" dirty="0">
                <a:latin typeface="Consolas" pitchFamily="49" charset="0"/>
                <a:cs typeface="Consolas" pitchFamily="49" charset="0"/>
              </a:rPr>
              <a:t> it : </a:t>
            </a:r>
            <a:r>
              <a:rPr lang="en-US" sz="1600" dirty="0" err="1">
                <a:latin typeface="Consolas" pitchFamily="49" charset="0"/>
                <a:cs typeface="Consolas" pitchFamily="49" charset="0"/>
              </a:rPr>
              <a:t>int</a:t>
            </a:r>
            <a:r>
              <a:rPr lang="en-US" sz="1600" dirty="0">
                <a:latin typeface="Consolas" pitchFamily="49" charset="0"/>
                <a:cs typeface="Consolas" pitchFamily="49" charset="0"/>
              </a:rPr>
              <a:t> list = [1; -2; 3; -4; 5; -6; 7; -8; 9; -10</a:t>
            </a:r>
            <a:r>
              <a:rPr lang="en-US" sz="1600" dirty="0" smtClean="0">
                <a:latin typeface="Consolas" pitchFamily="49" charset="0"/>
                <a:cs typeface="Consolas" pitchFamily="49" charset="0"/>
              </a:rPr>
              <a:t>]</a:t>
            </a:r>
            <a:endParaRPr lang="en-US" sz="1600" dirty="0">
              <a:latin typeface="Consolas" pitchFamily="49" charset="0"/>
              <a:cs typeface="Consolas" pitchFamily="49" charset="0"/>
            </a:endParaRPr>
          </a:p>
        </p:txBody>
      </p:sp>
      <p:sp>
        <p:nvSpPr>
          <p:cNvPr id="7" name="6 CuadroTexto"/>
          <p:cNvSpPr txBox="1"/>
          <p:nvPr/>
        </p:nvSpPr>
        <p:spPr>
          <a:xfrm>
            <a:off x="927959" y="3861048"/>
            <a:ext cx="7542206"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_tradnl" sz="2400" b="1" dirty="0" smtClean="0"/>
              <a:t>! NOTA</a:t>
            </a:r>
            <a:r>
              <a:rPr lang="es-ES_tradnl" sz="2400" dirty="0" smtClean="0"/>
              <a:t>: La lista se genera completa en memoria</a:t>
            </a:r>
            <a:br>
              <a:rPr lang="es-ES_tradnl" sz="2400" dirty="0" smtClean="0"/>
            </a:br>
            <a:r>
              <a:rPr lang="es-ES_tradnl" sz="2400" dirty="0" smtClean="0"/>
              <a:t>La listas NO se evalúan de forma perezosa</a:t>
            </a:r>
            <a:endParaRPr lang="es-ES" sz="2400" dirty="0"/>
          </a:p>
        </p:txBody>
      </p:sp>
      <p:graphicFrame>
        <p:nvGraphicFramePr>
          <p:cNvPr id="8" name="Diagrama 3"/>
          <p:cNvGraphicFramePr/>
          <p:nvPr>
            <p:extLst>
              <p:ext uri="{D42A27DB-BD31-4B8C-83A1-F6EECF244321}">
                <p14:modId xmlns:p14="http://schemas.microsoft.com/office/powerpoint/2010/main" val="3722208779"/>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21</a:t>
            </a:fld>
            <a:endParaRPr lang="en-US"/>
          </a:p>
        </p:txBody>
      </p:sp>
    </p:spTree>
    <p:extLst>
      <p:ext uri="{BB962C8B-B14F-4D97-AF65-F5344CB8AC3E}">
        <p14:creationId xmlns:p14="http://schemas.microsoft.com/office/powerpoint/2010/main" val="6425837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xit" presetSubtype="0" fill="hold" grpId="1"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Tipos básicos </a:t>
            </a:r>
            <a:r>
              <a:rPr lang="es-ES_tradnl" dirty="0" smtClean="0"/>
              <a:t>(VI)</a:t>
            </a:r>
            <a:endParaRPr lang="es-ES" dirty="0"/>
          </a:p>
        </p:txBody>
      </p:sp>
      <p:sp>
        <p:nvSpPr>
          <p:cNvPr id="3" name="2 Marcador de contenido"/>
          <p:cNvSpPr>
            <a:spLocks noGrp="1"/>
          </p:cNvSpPr>
          <p:nvPr>
            <p:ph idx="1"/>
          </p:nvPr>
        </p:nvSpPr>
        <p:spPr/>
        <p:txBody>
          <a:bodyPr/>
          <a:lstStyle/>
          <a:p>
            <a:pPr marL="0" indent="0">
              <a:buNone/>
            </a:pPr>
            <a:r>
              <a:rPr lang="es-ES_tradnl" b="1" dirty="0" smtClean="0"/>
              <a:t>Listas por comprensión (II)</a:t>
            </a:r>
            <a:endParaRPr lang="es-ES_tradnl" b="1" dirty="0"/>
          </a:p>
        </p:txBody>
      </p:sp>
      <p:sp>
        <p:nvSpPr>
          <p:cNvPr id="4" name="3 CuadroTexto"/>
          <p:cNvSpPr txBox="1"/>
          <p:nvPr/>
        </p:nvSpPr>
        <p:spPr>
          <a:xfrm>
            <a:off x="1566714" y="3212976"/>
            <a:ext cx="6264696" cy="1569660"/>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solidFill>
                  <a:schemeClr val="tx1"/>
                </a:solidFill>
                <a:latin typeface="Consolas"/>
              </a:rPr>
              <a:t>&gt; //</a:t>
            </a:r>
            <a:r>
              <a:rPr lang="en-US" sz="1600" dirty="0" err="1" smtClean="0">
                <a:solidFill>
                  <a:schemeClr val="tx1"/>
                </a:solidFill>
                <a:latin typeface="Consolas"/>
              </a:rPr>
              <a:t>Generación</a:t>
            </a:r>
            <a:r>
              <a:rPr lang="en-US" sz="1600" dirty="0" smtClean="0">
                <a:solidFill>
                  <a:schemeClr val="tx1"/>
                </a:solidFill>
                <a:latin typeface="Consolas"/>
              </a:rPr>
              <a:t> de los 10 </a:t>
            </a:r>
            <a:r>
              <a:rPr lang="en-US" sz="1600" dirty="0" err="1" smtClean="0">
                <a:solidFill>
                  <a:schemeClr val="tx1"/>
                </a:solidFill>
                <a:latin typeface="Consolas"/>
              </a:rPr>
              <a:t>primeros</a:t>
            </a:r>
            <a:r>
              <a:rPr lang="en-US" sz="1600" dirty="0" smtClean="0">
                <a:solidFill>
                  <a:schemeClr val="tx1"/>
                </a:solidFill>
                <a:latin typeface="Consolas"/>
              </a:rPr>
              <a:t> </a:t>
            </a:r>
            <a:r>
              <a:rPr lang="en-US" sz="1600" dirty="0" err="1" smtClean="0">
                <a:solidFill>
                  <a:schemeClr val="tx1"/>
                </a:solidFill>
                <a:latin typeface="Consolas"/>
              </a:rPr>
              <a:t>múltiplos</a:t>
            </a:r>
            <a:r>
              <a:rPr lang="en-US" sz="1600" dirty="0" smtClean="0">
                <a:solidFill>
                  <a:schemeClr val="tx1"/>
                </a:solidFill>
                <a:latin typeface="Consolas"/>
              </a:rPr>
              <a:t> de x</a:t>
            </a:r>
            <a:r>
              <a:rPr lang="es-ES" sz="1600" dirty="0" smtClean="0">
                <a:solidFill>
                  <a:srgbClr xmlns:mc="http://schemas.openxmlformats.org/markup-compatibility/2006" xmlns:a14="http://schemas.microsoft.com/office/drawing/2010/main" val="0000FF" mc:Ignorable=""/>
                </a:solidFill>
                <a:latin typeface="Consolas"/>
              </a:rPr>
              <a:t> </a:t>
            </a:r>
            <a:br>
              <a:rPr lang="es-ES" sz="1600" dirty="0" smtClean="0">
                <a:solidFill>
                  <a:srgbClr xmlns:mc="http://schemas.openxmlformats.org/markup-compatibility/2006" xmlns:a14="http://schemas.microsoft.com/office/drawing/2010/main" val="0000FF" mc:Ignorable=""/>
                </a:solidFill>
                <a:latin typeface="Consolas"/>
              </a:rPr>
            </a:br>
            <a:r>
              <a:rPr lang="en-US" sz="1600" dirty="0" smtClean="0">
                <a:solidFill>
                  <a:srgbClr xmlns:mc="http://schemas.openxmlformats.org/markup-compatibility/2006" xmlns:a14="http://schemas.microsoft.com/office/drawing/2010/main" val="0000FF" mc:Ignorable=""/>
                </a:solidFill>
                <a:latin typeface="Consolas"/>
              </a:rPr>
              <a:t>let</a:t>
            </a:r>
            <a:r>
              <a:rPr lang="en-US" sz="1600" dirty="0" smtClean="0">
                <a:solidFill>
                  <a:prstClr val="black"/>
                </a:solidFill>
                <a:latin typeface="Consolas"/>
              </a:rPr>
              <a:t> </a:t>
            </a:r>
            <a:r>
              <a:rPr lang="en-US" sz="1600" dirty="0" err="1">
                <a:solidFill>
                  <a:prstClr val="black"/>
                </a:solidFill>
                <a:latin typeface="Consolas"/>
              </a:rPr>
              <a:t>múltiplosDe</a:t>
            </a:r>
            <a:r>
              <a:rPr lang="en-US" sz="1600" dirty="0">
                <a:solidFill>
                  <a:prstClr val="black"/>
                </a:solidFill>
                <a:latin typeface="Consolas"/>
              </a:rPr>
              <a:t> x = [</a:t>
            </a:r>
            <a:r>
              <a:rPr lang="en-US" sz="1600" dirty="0">
                <a:solidFill>
                  <a:srgbClr xmlns:mc="http://schemas.openxmlformats.org/markup-compatibility/2006" xmlns:a14="http://schemas.microsoft.com/office/drawing/2010/main" val="0000FF" mc:Ignorable=""/>
                </a:solidFill>
                <a:latin typeface="Consolas"/>
              </a:rPr>
              <a:t>for</a:t>
            </a:r>
            <a:r>
              <a:rPr lang="en-US" sz="1600" dirty="0">
                <a:solidFill>
                  <a:prstClr val="black"/>
                </a:solidFill>
                <a:latin typeface="Consolas"/>
              </a:rPr>
              <a:t> i </a:t>
            </a:r>
            <a:r>
              <a:rPr lang="en-US" sz="1600" dirty="0">
                <a:solidFill>
                  <a:srgbClr xmlns:mc="http://schemas.openxmlformats.org/markup-compatibility/2006" xmlns:a14="http://schemas.microsoft.com/office/drawing/2010/main" val="0000FF" mc:Ignorable=""/>
                </a:solidFill>
                <a:latin typeface="Consolas"/>
              </a:rPr>
              <a:t>in</a:t>
            </a:r>
            <a:r>
              <a:rPr lang="en-US" sz="1600" dirty="0">
                <a:solidFill>
                  <a:prstClr val="black"/>
                </a:solidFill>
                <a:latin typeface="Consolas"/>
              </a:rPr>
              <a:t> 1 .. 10 </a:t>
            </a:r>
            <a:r>
              <a:rPr lang="en-US" sz="1600" dirty="0">
                <a:solidFill>
                  <a:srgbClr xmlns:mc="http://schemas.openxmlformats.org/markup-compatibility/2006" xmlns:a14="http://schemas.microsoft.com/office/drawing/2010/main" val="0000FF" mc:Ignorable=""/>
                </a:solidFill>
                <a:latin typeface="Consolas"/>
              </a:rPr>
              <a:t>do</a:t>
            </a:r>
            <a:r>
              <a:rPr lang="en-US" sz="1600" dirty="0">
                <a:solidFill>
                  <a:prstClr val="black"/>
                </a:solidFill>
                <a:latin typeface="Consolas"/>
              </a:rPr>
              <a:t> </a:t>
            </a:r>
            <a:r>
              <a:rPr lang="en-US" sz="1600" dirty="0">
                <a:solidFill>
                  <a:srgbClr xmlns:mc="http://schemas.openxmlformats.org/markup-compatibility/2006" xmlns:a14="http://schemas.microsoft.com/office/drawing/2010/main" val="0000FF" mc:Ignorable=""/>
                </a:solidFill>
                <a:latin typeface="Consolas"/>
              </a:rPr>
              <a:t>yield</a:t>
            </a:r>
            <a:r>
              <a:rPr lang="en-US" sz="1600" dirty="0">
                <a:solidFill>
                  <a:prstClr val="black"/>
                </a:solidFill>
                <a:latin typeface="Consolas"/>
              </a:rPr>
              <a:t> x * i]</a:t>
            </a:r>
          </a:p>
          <a:p>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a:t>
            </a:r>
            <a:r>
              <a:rPr lang="es-ES" sz="1600" dirty="0" err="1">
                <a:solidFill>
                  <a:prstClr val="black"/>
                </a:solidFill>
                <a:latin typeface="Consolas"/>
              </a:rPr>
              <a:t>múltiplosDe</a:t>
            </a:r>
            <a:r>
              <a:rPr lang="es-ES" sz="1600" dirty="0">
                <a:solidFill>
                  <a:prstClr val="black"/>
                </a:solidFill>
                <a:latin typeface="Consolas"/>
              </a:rPr>
              <a:t>' x = [</a:t>
            </a:r>
            <a:r>
              <a:rPr lang="es-ES" sz="1600" dirty="0" err="1">
                <a:solidFill>
                  <a:srgbClr xmlns:mc="http://schemas.openxmlformats.org/markup-compatibility/2006" xmlns:a14="http://schemas.microsoft.com/office/drawing/2010/main" val="0000FF" mc:Ignorable=""/>
                </a:solidFill>
                <a:latin typeface="Consolas"/>
              </a:rPr>
              <a:t>for</a:t>
            </a:r>
            <a:r>
              <a:rPr lang="es-ES" sz="1600" dirty="0">
                <a:solidFill>
                  <a:prstClr val="black"/>
                </a:solidFill>
                <a:latin typeface="Consolas"/>
              </a:rPr>
              <a:t> i </a:t>
            </a:r>
            <a:r>
              <a:rPr lang="es-ES" sz="1600" dirty="0">
                <a:solidFill>
                  <a:srgbClr xmlns:mc="http://schemas.openxmlformats.org/markup-compatibility/2006" xmlns:a14="http://schemas.microsoft.com/office/drawing/2010/main" val="0000FF" mc:Ignorable=""/>
                </a:solidFill>
                <a:latin typeface="Consolas"/>
              </a:rPr>
              <a:t>in</a:t>
            </a:r>
            <a:r>
              <a:rPr lang="es-ES" sz="1600" dirty="0">
                <a:solidFill>
                  <a:prstClr val="black"/>
                </a:solidFill>
                <a:latin typeface="Consolas"/>
              </a:rPr>
              <a:t> 1 .. 10 </a:t>
            </a:r>
            <a:r>
              <a:rPr lang="es-ES" sz="1600" dirty="0">
                <a:solidFill>
                  <a:srgbClr xmlns:mc="http://schemas.openxmlformats.org/markup-compatibility/2006" xmlns:a14="http://schemas.microsoft.com/office/drawing/2010/main" val="0000FF" mc:Ignorable=""/>
                </a:solidFill>
                <a:latin typeface="Consolas"/>
              </a:rPr>
              <a:t>-&gt;</a:t>
            </a:r>
            <a:r>
              <a:rPr lang="es-ES" sz="1600" dirty="0">
                <a:solidFill>
                  <a:prstClr val="black"/>
                </a:solidFill>
                <a:latin typeface="Consolas"/>
              </a:rPr>
              <a:t> x * i</a:t>
            </a:r>
            <a:r>
              <a:rPr lang="es-ES" sz="1600" dirty="0" smtClean="0">
                <a:solidFill>
                  <a:prstClr val="black"/>
                </a:solidFill>
                <a:latin typeface="Consolas"/>
              </a:rPr>
              <a:t>];;</a:t>
            </a:r>
            <a:endParaRPr lang="es-ES" sz="1600" dirty="0">
              <a:solidFill>
                <a:prstClr val="black"/>
              </a:solidFill>
              <a:latin typeface="Consolas"/>
            </a:endParaRPr>
          </a:p>
          <a:p>
            <a:r>
              <a:rPr lang="es-ES" sz="1600" dirty="0" smtClean="0">
                <a:solidFill>
                  <a:prstClr val="black"/>
                </a:solidFill>
                <a:latin typeface="Consolas"/>
              </a:rPr>
              <a:t/>
            </a:r>
            <a:br>
              <a:rPr lang="es-ES" sz="1600" dirty="0" smtClean="0">
                <a:solidFill>
                  <a:prstClr val="black"/>
                </a:solidFill>
                <a:latin typeface="Consolas"/>
              </a:rPr>
            </a:br>
            <a:r>
              <a:rPr lang="sv-SE" sz="1600" dirty="0">
                <a:latin typeface="Consolas" pitchFamily="49" charset="0"/>
                <a:cs typeface="Consolas" pitchFamily="49" charset="0"/>
              </a:rPr>
              <a:t>val múltiplosDe : int -&gt; int list</a:t>
            </a:r>
          </a:p>
          <a:p>
            <a:r>
              <a:rPr lang="sv-SE" sz="1600" dirty="0">
                <a:latin typeface="Consolas" pitchFamily="49" charset="0"/>
                <a:cs typeface="Consolas" pitchFamily="49" charset="0"/>
              </a:rPr>
              <a:t>val múltiplosDe' : int -&gt; int </a:t>
            </a:r>
            <a:r>
              <a:rPr lang="sv-SE" sz="1600" dirty="0" smtClean="0">
                <a:latin typeface="Consolas" pitchFamily="49" charset="0"/>
                <a:cs typeface="Consolas" pitchFamily="49" charset="0"/>
              </a:rPr>
              <a:t>list</a:t>
            </a:r>
            <a:endParaRPr lang="sv-SE" sz="1600" dirty="0">
              <a:latin typeface="Consolas" pitchFamily="49" charset="0"/>
              <a:cs typeface="Consolas" pitchFamily="49" charset="0"/>
            </a:endParaRPr>
          </a:p>
        </p:txBody>
      </p:sp>
      <p:sp>
        <p:nvSpPr>
          <p:cNvPr id="5" name="4 CuadroTexto"/>
          <p:cNvSpPr txBox="1"/>
          <p:nvPr/>
        </p:nvSpPr>
        <p:spPr>
          <a:xfrm>
            <a:off x="1566715" y="2420888"/>
            <a:ext cx="6264696" cy="646331"/>
          </a:xfrm>
          <a:prstGeom prst="rect">
            <a:avLst/>
          </a:prstGeom>
          <a:noFill/>
        </p:spPr>
        <p:txBody>
          <a:bodyPr wrap="square" rtlCol="0">
            <a:spAutoFit/>
          </a:bodyPr>
          <a:lstStyle/>
          <a:p>
            <a:r>
              <a:rPr lang="es-ES_tradnl" dirty="0" smtClean="0"/>
              <a:t>Para facilitar la comprensión de los bucles </a:t>
            </a:r>
            <a:r>
              <a:rPr lang="es-ES_tradnl" dirty="0" err="1" smtClean="0"/>
              <a:t>for</a:t>
            </a:r>
            <a:r>
              <a:rPr lang="es-ES_tradnl" dirty="0" smtClean="0"/>
              <a:t> dentro de las listas por comprensión es posible usar </a:t>
            </a:r>
            <a:r>
              <a:rPr lang="es-ES_tradnl" b="1" dirty="0" smtClean="0">
                <a:latin typeface="Consolas" pitchFamily="49" charset="0"/>
                <a:cs typeface="Consolas" pitchFamily="49" charset="0"/>
              </a:rPr>
              <a:t>-&gt;</a:t>
            </a:r>
            <a:r>
              <a:rPr lang="es-ES_tradnl" dirty="0" smtClean="0"/>
              <a:t> en vez de </a:t>
            </a:r>
            <a:r>
              <a:rPr lang="es-ES_tradnl" b="1" dirty="0" smtClean="0">
                <a:latin typeface="Consolas" pitchFamily="49" charset="0"/>
                <a:cs typeface="Consolas" pitchFamily="49" charset="0"/>
              </a:rPr>
              <a:t>do </a:t>
            </a:r>
            <a:r>
              <a:rPr lang="es-ES_tradnl" b="1" dirty="0" err="1" smtClean="0">
                <a:latin typeface="Consolas" pitchFamily="49" charset="0"/>
                <a:cs typeface="Consolas" pitchFamily="49" charset="0"/>
              </a:rPr>
              <a:t>yield</a:t>
            </a:r>
            <a:endParaRPr lang="es-ES" b="1" dirty="0">
              <a:latin typeface="Consolas" pitchFamily="49" charset="0"/>
              <a:cs typeface="Consolas" pitchFamily="49" charset="0"/>
            </a:endParaRPr>
          </a:p>
        </p:txBody>
      </p:sp>
      <p:graphicFrame>
        <p:nvGraphicFramePr>
          <p:cNvPr id="6" name="Diagrama 3"/>
          <p:cNvGraphicFramePr/>
          <p:nvPr>
            <p:extLst>
              <p:ext uri="{D42A27DB-BD31-4B8C-83A1-F6EECF244321}">
                <p14:modId xmlns:p14="http://schemas.microsoft.com/office/powerpoint/2010/main" val="3722208779"/>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EE906478-99B0-4A25-BC44-E647138C65FD}" type="slidenum">
              <a:rPr lang="en-US" smtClean="0"/>
              <a:pPr/>
              <a:t>22</a:t>
            </a:fld>
            <a:endParaRPr lang="en-US"/>
          </a:p>
        </p:txBody>
      </p:sp>
    </p:spTree>
    <p:extLst>
      <p:ext uri="{BB962C8B-B14F-4D97-AF65-F5344CB8AC3E}">
        <p14:creationId xmlns:p14="http://schemas.microsoft.com/office/powerpoint/2010/main" val="90966008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Tipos básicos </a:t>
            </a:r>
            <a:r>
              <a:rPr lang="es-ES_tradnl" dirty="0" smtClean="0"/>
              <a:t>(VII)</a:t>
            </a:r>
            <a:endParaRPr lang="es-ES" dirty="0"/>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340768"/>
            <a:ext cx="6336704" cy="5045307"/>
          </a:xfrm>
          <a:prstGeom prst="rect">
            <a:avLst/>
          </a:prstGeom>
          <a:ln>
            <a:solidFill>
              <a:schemeClr val="accent6"/>
            </a:solidFill>
          </a:ln>
          <a:effectLst>
            <a:outerShdw blurRad="190500" algn="tl" rotWithShape="0">
              <a:srgbClr xmlns:mc="http://schemas.openxmlformats.org/markup-compatibility/2006" xmlns:a14="http://schemas.microsoft.com/office/drawing/2010/main" val="000000" mc:Ignorable="">
                <a:alpha val="70000"/>
              </a:srgbClr>
            </a:outerShdw>
          </a:effectLst>
        </p:spPr>
      </p:pic>
      <p:graphicFrame>
        <p:nvGraphicFramePr>
          <p:cNvPr id="4" name="Diagrama 3"/>
          <p:cNvGraphicFramePr/>
          <p:nvPr>
            <p:extLst>
              <p:ext uri="{D42A27DB-BD31-4B8C-83A1-F6EECF244321}">
                <p14:modId xmlns:p14="http://schemas.microsoft.com/office/powerpoint/2010/main" val="3722208779"/>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lstStyle/>
          <a:p>
            <a:fld id="{EE906478-99B0-4A25-BC44-E647138C65FD}" type="slidenum">
              <a:rPr lang="en-US" smtClean="0"/>
              <a:pPr/>
              <a:t>23</a:t>
            </a:fld>
            <a:endParaRPr lang="en-US"/>
          </a:p>
        </p:txBody>
      </p:sp>
    </p:spTree>
    <p:extLst>
      <p:ext uri="{BB962C8B-B14F-4D97-AF65-F5344CB8AC3E}">
        <p14:creationId xmlns:p14="http://schemas.microsoft.com/office/powerpoint/2010/main" val="28136878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Tipos básicos </a:t>
            </a:r>
            <a:r>
              <a:rPr lang="es-ES_tradnl" dirty="0" smtClean="0"/>
              <a:t>(VIII)</a:t>
            </a:r>
            <a:endParaRPr lang="es-ES" dirty="0"/>
          </a:p>
        </p:txBody>
      </p:sp>
      <p:sp>
        <p:nvSpPr>
          <p:cNvPr id="3" name="2 Marcador de contenido"/>
          <p:cNvSpPr>
            <a:spLocks noGrp="1"/>
          </p:cNvSpPr>
          <p:nvPr>
            <p:ph idx="1"/>
          </p:nvPr>
        </p:nvSpPr>
        <p:spPr>
          <a:xfrm>
            <a:off x="457200" y="1447800"/>
            <a:ext cx="8229600" cy="4678363"/>
          </a:xfrm>
        </p:spPr>
        <p:txBody>
          <a:bodyPr/>
          <a:lstStyle/>
          <a:p>
            <a:pPr marL="0" indent="0">
              <a:buNone/>
            </a:pPr>
            <a:r>
              <a:rPr lang="es-ES" b="1" dirty="0"/>
              <a:t>Operadores de agregación para </a:t>
            </a:r>
            <a:r>
              <a:rPr lang="es-ES" b="1" dirty="0" smtClean="0"/>
              <a:t>listas (I)</a:t>
            </a:r>
            <a:endParaRPr lang="es-ES_tradnl" b="1" dirty="0"/>
          </a:p>
        </p:txBody>
      </p:sp>
      <p:sp>
        <p:nvSpPr>
          <p:cNvPr id="4" name="3 CuadroTexto"/>
          <p:cNvSpPr txBox="1"/>
          <p:nvPr/>
        </p:nvSpPr>
        <p:spPr>
          <a:xfrm>
            <a:off x="1143000" y="2286000"/>
            <a:ext cx="7239000" cy="1323439"/>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solidFill>
                  <a:schemeClr val="tx1"/>
                </a:solidFill>
                <a:latin typeface="Consolas"/>
              </a:rPr>
              <a:t>&gt; </a:t>
            </a:r>
            <a:r>
              <a:rPr lang="es-ES_tradnl" sz="1600" dirty="0" smtClean="0">
                <a:solidFill>
                  <a:schemeClr val="tx1"/>
                </a:solidFill>
                <a:latin typeface="Consolas"/>
              </a:rPr>
              <a:t>//Mapeo de la función cuadrado dada una lista de números</a:t>
            </a:r>
            <a:r>
              <a:rPr lang="es-ES" sz="1600" dirty="0" smtClean="0">
                <a:solidFill>
                  <a:prstClr val="black"/>
                </a:solidFill>
                <a:latin typeface="Consolas"/>
              </a:rPr>
              <a:t/>
            </a:r>
            <a:br>
              <a:rPr lang="es-ES" sz="1600" dirty="0" smtClean="0">
                <a:solidFill>
                  <a:prstClr val="black"/>
                </a:solidFill>
                <a:latin typeface="Consolas"/>
              </a:rPr>
            </a:br>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cuadrado x = x * </a:t>
            </a:r>
            <a:r>
              <a:rPr lang="es-ES" sz="1600" dirty="0" smtClean="0">
                <a:solidFill>
                  <a:prstClr val="black"/>
                </a:solidFill>
                <a:latin typeface="Consolas"/>
              </a:rPr>
              <a:t>x</a:t>
            </a:r>
            <a:br>
              <a:rPr lang="es-ES" sz="1600" dirty="0" smtClean="0">
                <a:solidFill>
                  <a:prstClr val="black"/>
                </a:solidFill>
                <a:latin typeface="Consolas"/>
              </a:rPr>
            </a:br>
            <a:r>
              <a:rPr lang="es-ES" sz="1600" dirty="0" err="1" smtClean="0">
                <a:latin typeface="Consolas"/>
              </a:rPr>
              <a:t>List.map</a:t>
            </a:r>
            <a:r>
              <a:rPr lang="es-ES" sz="1600" dirty="0" smtClean="0">
                <a:latin typeface="Consolas"/>
              </a:rPr>
              <a:t> </a:t>
            </a:r>
            <a:r>
              <a:rPr lang="es-ES" sz="1600" dirty="0">
                <a:latin typeface="Consolas"/>
              </a:rPr>
              <a:t>cuadrado [1 .. 10</a:t>
            </a:r>
            <a:r>
              <a:rPr lang="es-ES" sz="1600" dirty="0" smtClean="0">
                <a:latin typeface="Consolas"/>
              </a:rPr>
              <a:t>];;</a:t>
            </a:r>
            <a:br>
              <a:rPr lang="es-ES" sz="1600" dirty="0" smtClean="0">
                <a:latin typeface="Consolas"/>
              </a:rPr>
            </a:br>
            <a:endParaRPr lang="es-ES" sz="1600" dirty="0">
              <a:latin typeface="Consolas"/>
            </a:endParaRPr>
          </a:p>
          <a:p>
            <a:r>
              <a:rPr lang="en-US" sz="1600" dirty="0" err="1">
                <a:latin typeface="Consolas"/>
              </a:rPr>
              <a:t>val</a:t>
            </a:r>
            <a:r>
              <a:rPr lang="en-US" sz="1600" dirty="0">
                <a:latin typeface="Consolas"/>
              </a:rPr>
              <a:t> it : </a:t>
            </a:r>
            <a:r>
              <a:rPr lang="en-US" sz="1600" dirty="0" err="1">
                <a:latin typeface="Consolas"/>
              </a:rPr>
              <a:t>int</a:t>
            </a:r>
            <a:r>
              <a:rPr lang="en-US" sz="1600" dirty="0">
                <a:latin typeface="Consolas"/>
              </a:rPr>
              <a:t> list = [1; 4; 9; 16; 25; 36; 49; 64; 81; 100]</a:t>
            </a:r>
          </a:p>
        </p:txBody>
      </p:sp>
      <p:sp>
        <p:nvSpPr>
          <p:cNvPr id="6" name="5 CuadroTexto"/>
          <p:cNvSpPr txBox="1"/>
          <p:nvPr/>
        </p:nvSpPr>
        <p:spPr>
          <a:xfrm>
            <a:off x="1143000" y="4114800"/>
            <a:ext cx="7239000" cy="1569660"/>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solidFill>
                  <a:schemeClr val="tx1"/>
                </a:solidFill>
                <a:latin typeface="Consolas"/>
              </a:rPr>
              <a:t>&gt; </a:t>
            </a:r>
            <a:r>
              <a:rPr lang="es-ES_tradnl" sz="1600" dirty="0" smtClean="0">
                <a:solidFill>
                  <a:schemeClr val="tx1"/>
                </a:solidFill>
                <a:latin typeface="Consolas"/>
              </a:rPr>
              <a:t>//Plegado de una lista</a:t>
            </a:r>
            <a:r>
              <a:rPr lang="es-ES" sz="1600" dirty="0" smtClean="0">
                <a:solidFill>
                  <a:prstClr val="black"/>
                </a:solidFill>
                <a:latin typeface="Consolas"/>
              </a:rPr>
              <a:t/>
            </a:r>
            <a:br>
              <a:rPr lang="es-ES" sz="1600" dirty="0" smtClean="0">
                <a:solidFill>
                  <a:prstClr val="black"/>
                </a:solidFill>
                <a:latin typeface="Consolas"/>
              </a:rPr>
            </a:br>
            <a:r>
              <a:rPr lang="pt-BR" sz="1600" dirty="0" err="1">
                <a:solidFill>
                  <a:srgbClr xmlns:mc="http://schemas.openxmlformats.org/markup-compatibility/2006" xmlns:a14="http://schemas.microsoft.com/office/drawing/2010/main" val="0000FF" mc:Ignorable=""/>
                </a:solidFill>
                <a:latin typeface="Consolas"/>
              </a:rPr>
              <a:t>let</a:t>
            </a:r>
            <a:r>
              <a:rPr lang="pt-BR" sz="1600" dirty="0">
                <a:solidFill>
                  <a:prstClr val="black"/>
                </a:solidFill>
                <a:latin typeface="Consolas"/>
              </a:rPr>
              <a:t> </a:t>
            </a:r>
            <a:r>
              <a:rPr lang="pt-BR" sz="1600" dirty="0" err="1">
                <a:solidFill>
                  <a:prstClr val="black"/>
                </a:solidFill>
                <a:latin typeface="Consolas"/>
              </a:rPr>
              <a:t>insertarComas</a:t>
            </a:r>
            <a:r>
              <a:rPr lang="pt-BR" sz="1600" dirty="0">
                <a:solidFill>
                  <a:prstClr val="black"/>
                </a:solidFill>
                <a:latin typeface="Consolas"/>
              </a:rPr>
              <a:t> (</a:t>
            </a:r>
            <a:r>
              <a:rPr lang="pt-BR" sz="1600" dirty="0" err="1">
                <a:solidFill>
                  <a:prstClr val="black"/>
                </a:solidFill>
                <a:latin typeface="Consolas"/>
              </a:rPr>
              <a:t>acum</a:t>
            </a:r>
            <a:r>
              <a:rPr lang="pt-BR" sz="1600" dirty="0">
                <a:solidFill>
                  <a:prstClr val="black"/>
                </a:solidFill>
                <a:latin typeface="Consolas"/>
              </a:rPr>
              <a:t> : </a:t>
            </a:r>
            <a:r>
              <a:rPr lang="pt-BR" sz="1600" dirty="0" err="1">
                <a:solidFill>
                  <a:prstClr val="black"/>
                </a:solidFill>
                <a:latin typeface="Consolas"/>
              </a:rPr>
              <a:t>string</a:t>
            </a:r>
            <a:r>
              <a:rPr lang="pt-BR" sz="1600" dirty="0">
                <a:solidFill>
                  <a:prstClr val="black"/>
                </a:solidFill>
                <a:latin typeface="Consolas"/>
              </a:rPr>
              <a:t>) item = </a:t>
            </a:r>
            <a:r>
              <a:rPr lang="pt-BR" sz="1600" dirty="0" err="1">
                <a:solidFill>
                  <a:prstClr val="black"/>
                </a:solidFill>
                <a:latin typeface="Consolas"/>
              </a:rPr>
              <a:t>acum</a:t>
            </a:r>
            <a:r>
              <a:rPr lang="pt-BR" sz="1600" dirty="0">
                <a:solidFill>
                  <a:prstClr val="black"/>
                </a:solidFill>
                <a:latin typeface="Consolas"/>
              </a:rPr>
              <a:t> + </a:t>
            </a:r>
            <a:r>
              <a:rPr lang="pt-BR" sz="1600" dirty="0">
                <a:solidFill>
                  <a:srgbClr xmlns:mc="http://schemas.openxmlformats.org/markup-compatibility/2006" xmlns:a14="http://schemas.microsoft.com/office/drawing/2010/main" val="800000" mc:Ignorable=""/>
                </a:solidFill>
                <a:latin typeface="Consolas"/>
              </a:rPr>
              <a:t>", "</a:t>
            </a:r>
            <a:r>
              <a:rPr lang="pt-BR" sz="1600" dirty="0">
                <a:solidFill>
                  <a:prstClr val="black"/>
                </a:solidFill>
                <a:latin typeface="Consolas"/>
              </a:rPr>
              <a:t> + item </a:t>
            </a:r>
          </a:p>
          <a:p>
            <a:r>
              <a:rPr lang="es-ES" sz="1600" dirty="0" err="1">
                <a:solidFill>
                  <a:prstClr val="black"/>
                </a:solidFill>
                <a:latin typeface="Consolas"/>
              </a:rPr>
              <a:t>List.reduce</a:t>
            </a:r>
            <a:r>
              <a:rPr lang="es-ES" sz="1600" dirty="0">
                <a:solidFill>
                  <a:prstClr val="black"/>
                </a:solidFill>
                <a:latin typeface="Consolas"/>
              </a:rPr>
              <a:t> </a:t>
            </a:r>
            <a:r>
              <a:rPr lang="es-ES" sz="1600" dirty="0" err="1">
                <a:solidFill>
                  <a:prstClr val="black"/>
                </a:solidFill>
                <a:latin typeface="Consolas"/>
              </a:rPr>
              <a:t>insertarComas</a:t>
            </a:r>
            <a:r>
              <a:rPr lang="es-ES" sz="1600" dirty="0">
                <a:solidFill>
                  <a:prstClr val="black"/>
                </a:solidFill>
                <a:latin typeface="Consolas"/>
              </a:rPr>
              <a:t> [</a:t>
            </a:r>
            <a:r>
              <a:rPr lang="es-ES" sz="1600" dirty="0">
                <a:solidFill>
                  <a:srgbClr xmlns:mc="http://schemas.openxmlformats.org/markup-compatibility/2006" xmlns:a14="http://schemas.microsoft.com/office/drawing/2010/main" val="800000" mc:Ignorable=""/>
                </a:solidFill>
                <a:latin typeface="Consolas"/>
              </a:rPr>
              <a:t>"Juan"</a:t>
            </a:r>
            <a:r>
              <a:rPr lang="es-ES" sz="1600" dirty="0">
                <a:solidFill>
                  <a:prstClr val="black"/>
                </a:solidFill>
                <a:latin typeface="Consolas"/>
              </a:rPr>
              <a:t>; </a:t>
            </a:r>
            <a:r>
              <a:rPr lang="es-ES" sz="1600" dirty="0">
                <a:solidFill>
                  <a:srgbClr xmlns:mc="http://schemas.openxmlformats.org/markup-compatibility/2006" xmlns:a14="http://schemas.microsoft.com/office/drawing/2010/main" val="800000" mc:Ignorable=""/>
                </a:solidFill>
                <a:latin typeface="Consolas"/>
              </a:rPr>
              <a:t>"Pepe"</a:t>
            </a:r>
            <a:r>
              <a:rPr lang="es-ES" sz="1600" dirty="0">
                <a:solidFill>
                  <a:prstClr val="black"/>
                </a:solidFill>
                <a:latin typeface="Consolas"/>
              </a:rPr>
              <a:t>; </a:t>
            </a:r>
            <a:r>
              <a:rPr lang="es-ES" sz="1600" dirty="0">
                <a:solidFill>
                  <a:srgbClr xmlns:mc="http://schemas.openxmlformats.org/markup-compatibility/2006" xmlns:a14="http://schemas.microsoft.com/office/drawing/2010/main" val="800000" mc:Ignorable=""/>
                </a:solidFill>
                <a:latin typeface="Consolas"/>
              </a:rPr>
              <a:t>"Paco"</a:t>
            </a:r>
            <a:r>
              <a:rPr lang="es-ES" sz="1600" dirty="0">
                <a:solidFill>
                  <a:prstClr val="black"/>
                </a:solidFill>
                <a:latin typeface="Consolas"/>
              </a:rPr>
              <a:t>; </a:t>
            </a:r>
            <a:r>
              <a:rPr lang="es-ES" sz="1600" dirty="0">
                <a:solidFill>
                  <a:srgbClr xmlns:mc="http://schemas.openxmlformats.org/markup-compatibility/2006" xmlns:a14="http://schemas.microsoft.com/office/drawing/2010/main" val="800000" mc:Ignorable=""/>
                </a:solidFill>
                <a:latin typeface="Consolas"/>
              </a:rPr>
              <a:t>"José"</a:t>
            </a:r>
            <a:r>
              <a:rPr lang="es-ES" sz="1600" dirty="0">
                <a:solidFill>
                  <a:prstClr val="black"/>
                </a:solidFill>
                <a:latin typeface="Consolas"/>
              </a:rPr>
              <a:t>; </a:t>
            </a:r>
            <a:r>
              <a:rPr lang="es-ES" sz="1600" dirty="0">
                <a:solidFill>
                  <a:srgbClr xmlns:mc="http://schemas.openxmlformats.org/markup-compatibility/2006" xmlns:a14="http://schemas.microsoft.com/office/drawing/2010/main" val="800000" mc:Ignorable=""/>
                </a:solidFill>
                <a:latin typeface="Consolas"/>
              </a:rPr>
              <a:t>"Javier</a:t>
            </a:r>
            <a:r>
              <a:rPr lang="es-ES" sz="1600" dirty="0" smtClean="0">
                <a:solidFill>
                  <a:srgbClr xmlns:mc="http://schemas.openxmlformats.org/markup-compatibility/2006" xmlns:a14="http://schemas.microsoft.com/office/drawing/2010/main" val="800000" mc:Ignorable=""/>
                </a:solidFill>
                <a:latin typeface="Consolas"/>
              </a:rPr>
              <a:t>"</a:t>
            </a:r>
            <a:r>
              <a:rPr lang="es-ES" sz="1600" dirty="0" smtClean="0">
                <a:solidFill>
                  <a:prstClr val="black"/>
                </a:solidFill>
                <a:latin typeface="Consolas"/>
              </a:rPr>
              <a:t>];;</a:t>
            </a:r>
            <a:endParaRPr lang="es-ES" sz="1600" dirty="0">
              <a:solidFill>
                <a:prstClr val="black"/>
              </a:solidFill>
              <a:latin typeface="Consolas"/>
            </a:endParaRPr>
          </a:p>
          <a:p>
            <a:r>
              <a:rPr lang="es-ES_tradnl" sz="1600" dirty="0" smtClean="0">
                <a:solidFill>
                  <a:prstClr val="black"/>
                </a:solidFill>
                <a:latin typeface="Consolas" pitchFamily="49" charset="0"/>
                <a:cs typeface="Consolas" pitchFamily="49" charset="0"/>
              </a:rPr>
              <a:t/>
            </a:r>
            <a:br>
              <a:rPr lang="es-ES_tradnl" sz="1600" dirty="0" smtClean="0">
                <a:solidFill>
                  <a:prstClr val="black"/>
                </a:solidFill>
                <a:latin typeface="Consolas" pitchFamily="49" charset="0"/>
                <a:cs typeface="Consolas" pitchFamily="49" charset="0"/>
              </a:rPr>
            </a:br>
            <a:r>
              <a:rPr lang="es-ES" sz="1600" dirty="0">
                <a:latin typeface="Consolas" pitchFamily="49" charset="0"/>
                <a:cs typeface="Consolas" pitchFamily="49" charset="0"/>
              </a:rPr>
              <a:t>val </a:t>
            </a:r>
            <a:r>
              <a:rPr lang="es-ES" sz="1600" dirty="0" err="1">
                <a:latin typeface="Consolas" pitchFamily="49" charset="0"/>
                <a:cs typeface="Consolas" pitchFamily="49" charset="0"/>
              </a:rPr>
              <a:t>it</a:t>
            </a:r>
            <a:r>
              <a:rPr lang="es-ES" sz="1600" dirty="0">
                <a:latin typeface="Consolas" pitchFamily="49" charset="0"/>
                <a:cs typeface="Consolas" pitchFamily="49" charset="0"/>
              </a:rPr>
              <a:t> : </a:t>
            </a:r>
            <a:r>
              <a:rPr lang="es-ES" sz="1600" dirty="0" err="1">
                <a:latin typeface="Consolas" pitchFamily="49" charset="0"/>
                <a:cs typeface="Consolas" pitchFamily="49" charset="0"/>
              </a:rPr>
              <a:t>string</a:t>
            </a:r>
            <a:r>
              <a:rPr lang="es-ES" sz="1600" dirty="0">
                <a:latin typeface="Consolas" pitchFamily="49" charset="0"/>
                <a:cs typeface="Consolas" pitchFamily="49" charset="0"/>
              </a:rPr>
              <a:t> = "Juan, Pepe, Paco, José, Javier</a:t>
            </a:r>
            <a:r>
              <a:rPr lang="es-ES" sz="1600" dirty="0" smtClean="0">
                <a:latin typeface="Consolas" pitchFamily="49" charset="0"/>
                <a:cs typeface="Consolas" pitchFamily="49" charset="0"/>
              </a:rPr>
              <a:t>"</a:t>
            </a:r>
            <a:endParaRPr lang="es-ES" sz="1600" dirty="0">
              <a:latin typeface="Consolas" pitchFamily="49" charset="0"/>
              <a:cs typeface="Consolas" pitchFamily="49" charset="0"/>
            </a:endParaRPr>
          </a:p>
        </p:txBody>
      </p:sp>
      <p:graphicFrame>
        <p:nvGraphicFramePr>
          <p:cNvPr id="7" name="Diagrama 3"/>
          <p:cNvGraphicFramePr/>
          <p:nvPr>
            <p:extLst>
              <p:ext uri="{D42A27DB-BD31-4B8C-83A1-F6EECF244321}">
                <p14:modId xmlns:p14="http://schemas.microsoft.com/office/powerpoint/2010/main" val="3722208779"/>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24</a:t>
            </a:fld>
            <a:endParaRPr lang="en-US"/>
          </a:p>
        </p:txBody>
      </p:sp>
    </p:spTree>
    <p:extLst>
      <p:ext uri="{BB962C8B-B14F-4D97-AF65-F5344CB8AC3E}">
        <p14:creationId xmlns:p14="http://schemas.microsoft.com/office/powerpoint/2010/main" val="407208610"/>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Tipos básicos </a:t>
            </a:r>
            <a:r>
              <a:rPr lang="es-ES_tradnl" dirty="0" smtClean="0"/>
              <a:t>(IX)</a:t>
            </a:r>
            <a:endParaRPr lang="es-ES" dirty="0"/>
          </a:p>
        </p:txBody>
      </p:sp>
      <p:sp>
        <p:nvSpPr>
          <p:cNvPr id="3" name="2 Marcador de contenido"/>
          <p:cNvSpPr>
            <a:spLocks noGrp="1"/>
          </p:cNvSpPr>
          <p:nvPr>
            <p:ph idx="1"/>
          </p:nvPr>
        </p:nvSpPr>
        <p:spPr>
          <a:xfrm>
            <a:off x="457200" y="1447800"/>
            <a:ext cx="8229600" cy="4678363"/>
          </a:xfrm>
        </p:spPr>
        <p:txBody>
          <a:bodyPr/>
          <a:lstStyle/>
          <a:p>
            <a:pPr marL="0" indent="0">
              <a:buNone/>
            </a:pPr>
            <a:r>
              <a:rPr lang="es-ES" b="1" dirty="0"/>
              <a:t>Operadores de agregación para </a:t>
            </a:r>
            <a:r>
              <a:rPr lang="es-ES" b="1" dirty="0" smtClean="0"/>
              <a:t>listas (II)</a:t>
            </a:r>
            <a:endParaRPr lang="es-ES_tradnl" b="1" dirty="0"/>
          </a:p>
        </p:txBody>
      </p:sp>
      <p:sp>
        <p:nvSpPr>
          <p:cNvPr id="7" name="6 CuadroTexto"/>
          <p:cNvSpPr txBox="1"/>
          <p:nvPr/>
        </p:nvSpPr>
        <p:spPr>
          <a:xfrm>
            <a:off x="1143000" y="2971800"/>
            <a:ext cx="7239000" cy="2308324"/>
          </a:xfrm>
          <a:prstGeom prst="rect">
            <a:avLst/>
          </a:prstGeom>
          <a:ln>
            <a:noFill/>
          </a:ln>
          <a:effectLst>
            <a:outerShdw blurRad="57785" dist="33020" dir="3180000" algn="ctr">
              <a:srgbClr xmlns:mc="http://schemas.openxmlformats.org/markup-compatibility/2006" xmlns:a14="http://schemas.microsoft.com/office/drawing/2010/main" val="000000" mc:Ignorable="">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solidFill>
                  <a:schemeClr val="tx1"/>
                </a:solidFill>
                <a:latin typeface="Consolas"/>
              </a:rPr>
              <a:t>&gt; </a:t>
            </a:r>
            <a:r>
              <a:rPr lang="es-ES_tradnl" sz="1600" dirty="0" smtClean="0">
                <a:solidFill>
                  <a:schemeClr val="tx1"/>
                </a:solidFill>
                <a:latin typeface="Consolas"/>
              </a:rPr>
              <a:t>//</a:t>
            </a:r>
            <a:r>
              <a:rPr lang="es-ES_tradnl" sz="1600" dirty="0" err="1" smtClean="0">
                <a:solidFill>
                  <a:schemeClr val="tx1"/>
                </a:solidFill>
                <a:latin typeface="Consolas"/>
              </a:rPr>
              <a:t>Iterador</a:t>
            </a:r>
            <a:r>
              <a:rPr lang="es-ES_tradnl" sz="1600" dirty="0" smtClean="0">
                <a:solidFill>
                  <a:schemeClr val="tx1"/>
                </a:solidFill>
                <a:latin typeface="Consolas"/>
              </a:rPr>
              <a:t> sobre una lista</a:t>
            </a:r>
            <a:r>
              <a:rPr lang="es-ES" sz="1600" dirty="0" smtClean="0">
                <a:solidFill>
                  <a:prstClr val="black"/>
                </a:solidFill>
                <a:latin typeface="Consolas"/>
              </a:rPr>
              <a:t/>
            </a:r>
            <a:br>
              <a:rPr lang="es-ES" sz="1600" dirty="0" smtClean="0">
                <a:solidFill>
                  <a:prstClr val="black"/>
                </a:solidFill>
                <a:latin typeface="Consolas"/>
              </a:rPr>
            </a:br>
            <a:r>
              <a:rPr lang="es-ES" sz="1600" dirty="0" err="1">
                <a:solidFill>
                  <a:srgbClr xmlns:mc="http://schemas.openxmlformats.org/markup-compatibility/2006" xmlns:a14="http://schemas.microsoft.com/office/drawing/2010/main" val="0000FF" mc:Ignorable=""/>
                </a:solidFill>
                <a:latin typeface="Consolas"/>
              </a:rPr>
              <a:t>let</a:t>
            </a:r>
            <a:r>
              <a:rPr lang="es-ES" sz="1600" dirty="0">
                <a:solidFill>
                  <a:prstClr val="black"/>
                </a:solidFill>
                <a:latin typeface="Consolas"/>
              </a:rPr>
              <a:t> </a:t>
            </a:r>
            <a:r>
              <a:rPr lang="es-ES" sz="1600" dirty="0" err="1">
                <a:solidFill>
                  <a:prstClr val="black"/>
                </a:solidFill>
                <a:latin typeface="Consolas"/>
              </a:rPr>
              <a:t>imprimirNum</a:t>
            </a:r>
            <a:r>
              <a:rPr lang="es-ES" sz="1600" dirty="0">
                <a:solidFill>
                  <a:prstClr val="black"/>
                </a:solidFill>
                <a:latin typeface="Consolas"/>
              </a:rPr>
              <a:t> x = </a:t>
            </a:r>
            <a:r>
              <a:rPr lang="es-ES" sz="1600" dirty="0" err="1">
                <a:solidFill>
                  <a:prstClr val="black"/>
                </a:solidFill>
                <a:latin typeface="Consolas"/>
              </a:rPr>
              <a:t>printfn</a:t>
            </a:r>
            <a:r>
              <a:rPr lang="es-ES" sz="1600" dirty="0">
                <a:solidFill>
                  <a:prstClr val="black"/>
                </a:solidFill>
                <a:latin typeface="Consolas"/>
              </a:rPr>
              <a:t> </a:t>
            </a:r>
            <a:r>
              <a:rPr lang="es-ES" sz="1600" dirty="0">
                <a:solidFill>
                  <a:srgbClr xmlns:mc="http://schemas.openxmlformats.org/markup-compatibility/2006" xmlns:a14="http://schemas.microsoft.com/office/drawing/2010/main" val="800000" mc:Ignorable=""/>
                </a:solidFill>
                <a:latin typeface="Consolas"/>
              </a:rPr>
              <a:t>"&gt;&gt; %d"</a:t>
            </a:r>
            <a:r>
              <a:rPr lang="es-ES" sz="1600" dirty="0">
                <a:solidFill>
                  <a:prstClr val="black"/>
                </a:solidFill>
                <a:latin typeface="Consolas"/>
              </a:rPr>
              <a:t> </a:t>
            </a:r>
            <a:r>
              <a:rPr lang="es-ES" sz="1600" dirty="0" smtClean="0">
                <a:solidFill>
                  <a:prstClr val="black"/>
                </a:solidFill>
                <a:latin typeface="Consolas"/>
              </a:rPr>
              <a:t>x</a:t>
            </a:r>
            <a:br>
              <a:rPr lang="es-ES" sz="1600" dirty="0" smtClean="0">
                <a:solidFill>
                  <a:prstClr val="black"/>
                </a:solidFill>
                <a:latin typeface="Consolas"/>
              </a:rPr>
            </a:br>
            <a:r>
              <a:rPr lang="es-ES" sz="1600" dirty="0" err="1">
                <a:latin typeface="Consolas" pitchFamily="49" charset="0"/>
                <a:cs typeface="Consolas" pitchFamily="49" charset="0"/>
              </a:rPr>
              <a:t>List.iter</a:t>
            </a:r>
            <a:r>
              <a:rPr lang="es-ES" sz="1600" dirty="0">
                <a:latin typeface="Consolas" pitchFamily="49" charset="0"/>
                <a:cs typeface="Consolas" pitchFamily="49" charset="0"/>
              </a:rPr>
              <a:t> </a:t>
            </a:r>
            <a:r>
              <a:rPr lang="es-ES" sz="1600" dirty="0" err="1">
                <a:latin typeface="Consolas" pitchFamily="49" charset="0"/>
                <a:cs typeface="Consolas" pitchFamily="49" charset="0"/>
              </a:rPr>
              <a:t>imprimirNum</a:t>
            </a:r>
            <a:r>
              <a:rPr lang="es-ES" sz="1600" dirty="0">
                <a:latin typeface="Consolas" pitchFamily="49" charset="0"/>
                <a:cs typeface="Consolas" pitchFamily="49" charset="0"/>
              </a:rPr>
              <a:t> [1 .. 5];;</a:t>
            </a:r>
          </a:p>
          <a:p>
            <a:r>
              <a:rPr lang="es-ES" sz="1600" dirty="0">
                <a:latin typeface="Consolas" pitchFamily="49" charset="0"/>
                <a:cs typeface="Consolas" pitchFamily="49" charset="0"/>
              </a:rPr>
              <a:t>&gt;&gt; 1</a:t>
            </a:r>
          </a:p>
          <a:p>
            <a:r>
              <a:rPr lang="es-ES" sz="1600" dirty="0">
                <a:latin typeface="Consolas" pitchFamily="49" charset="0"/>
                <a:cs typeface="Consolas" pitchFamily="49" charset="0"/>
              </a:rPr>
              <a:t>&gt;&gt; 2</a:t>
            </a:r>
          </a:p>
          <a:p>
            <a:r>
              <a:rPr lang="es-ES" sz="1600" dirty="0">
                <a:latin typeface="Consolas" pitchFamily="49" charset="0"/>
                <a:cs typeface="Consolas" pitchFamily="49" charset="0"/>
              </a:rPr>
              <a:t>&gt;&gt; 3</a:t>
            </a:r>
          </a:p>
          <a:p>
            <a:r>
              <a:rPr lang="es-ES" sz="1600" dirty="0">
                <a:latin typeface="Consolas" pitchFamily="49" charset="0"/>
                <a:cs typeface="Consolas" pitchFamily="49" charset="0"/>
              </a:rPr>
              <a:t>&gt;&gt; 4</a:t>
            </a:r>
          </a:p>
          <a:p>
            <a:r>
              <a:rPr lang="es-ES" sz="1600" dirty="0">
                <a:latin typeface="Consolas" pitchFamily="49" charset="0"/>
                <a:cs typeface="Consolas" pitchFamily="49" charset="0"/>
              </a:rPr>
              <a:t>&gt;&gt; 5</a:t>
            </a:r>
          </a:p>
          <a:p>
            <a:r>
              <a:rPr lang="es-ES" sz="1600" dirty="0">
                <a:latin typeface="Consolas" pitchFamily="49" charset="0"/>
                <a:cs typeface="Consolas" pitchFamily="49" charset="0"/>
              </a:rPr>
              <a:t>val </a:t>
            </a:r>
            <a:r>
              <a:rPr lang="es-ES" sz="1600" dirty="0" err="1">
                <a:latin typeface="Consolas" pitchFamily="49" charset="0"/>
                <a:cs typeface="Consolas" pitchFamily="49" charset="0"/>
              </a:rPr>
              <a:t>it</a:t>
            </a:r>
            <a:r>
              <a:rPr lang="es-ES" sz="1600" dirty="0">
                <a:latin typeface="Consolas" pitchFamily="49" charset="0"/>
                <a:cs typeface="Consolas" pitchFamily="49" charset="0"/>
              </a:rPr>
              <a:t> : </a:t>
            </a:r>
            <a:r>
              <a:rPr lang="es-ES" sz="1600" dirty="0" err="1">
                <a:latin typeface="Consolas" pitchFamily="49" charset="0"/>
                <a:cs typeface="Consolas" pitchFamily="49" charset="0"/>
              </a:rPr>
              <a:t>unit</a:t>
            </a:r>
            <a:r>
              <a:rPr lang="es-ES" sz="1600" dirty="0">
                <a:latin typeface="Consolas" pitchFamily="49" charset="0"/>
                <a:cs typeface="Consolas" pitchFamily="49" charset="0"/>
              </a:rPr>
              <a:t> = </a:t>
            </a:r>
            <a:r>
              <a:rPr lang="es-ES" sz="1600" dirty="0" smtClean="0">
                <a:latin typeface="Consolas" pitchFamily="49" charset="0"/>
                <a:cs typeface="Consolas" pitchFamily="49" charset="0"/>
              </a:rPr>
              <a:t>()</a:t>
            </a:r>
            <a:endParaRPr lang="es-ES" sz="1600" dirty="0">
              <a:latin typeface="Consolas" pitchFamily="49" charset="0"/>
              <a:cs typeface="Consolas" pitchFamily="49" charset="0"/>
            </a:endParaRPr>
          </a:p>
        </p:txBody>
      </p:sp>
      <p:graphicFrame>
        <p:nvGraphicFramePr>
          <p:cNvPr id="5" name="Diagrama 3"/>
          <p:cNvGraphicFramePr/>
          <p:nvPr>
            <p:extLst>
              <p:ext uri="{D42A27DB-BD31-4B8C-83A1-F6EECF244321}">
                <p14:modId xmlns:p14="http://schemas.microsoft.com/office/powerpoint/2010/main" val="3722208779"/>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E906478-99B0-4A25-BC44-E647138C65FD}" type="slidenum">
              <a:rPr lang="en-US" smtClean="0"/>
              <a:pPr/>
              <a:t>25</a:t>
            </a:fld>
            <a:endParaRPr lang="en-US"/>
          </a:p>
        </p:txBody>
      </p:sp>
    </p:spTree>
    <p:extLst>
      <p:ext uri="{BB962C8B-B14F-4D97-AF65-F5344CB8AC3E}">
        <p14:creationId xmlns:p14="http://schemas.microsoft.com/office/powerpoint/2010/main" val="40720861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Anatomía de un programa F#</a:t>
            </a:r>
            <a:endParaRPr lang="es-ES" dirty="0"/>
          </a:p>
        </p:txBody>
      </p:sp>
      <p:graphicFrame>
        <p:nvGraphicFramePr>
          <p:cNvPr id="5" name="4 Diagrama"/>
          <p:cNvGraphicFramePr/>
          <p:nvPr>
            <p:extLst>
              <p:ext uri="{D42A27DB-BD31-4B8C-83A1-F6EECF244321}">
                <p14:modId xmlns:p14="http://schemas.microsoft.com/office/powerpoint/2010/main" val="3474927301"/>
              </p:ext>
            </p:extLst>
          </p:nvPr>
        </p:nvGraphicFramePr>
        <p:xfrm>
          <a:off x="234752" y="1311965"/>
          <a:ext cx="8640960" cy="5098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Llamada rectangular redondeada"/>
          <p:cNvSpPr/>
          <p:nvPr/>
        </p:nvSpPr>
        <p:spPr>
          <a:xfrm>
            <a:off x="4915272" y="2377683"/>
            <a:ext cx="3888432" cy="3168352"/>
          </a:xfrm>
          <a:prstGeom prst="wedgeRoundRectCallout">
            <a:avLst>
              <a:gd name="adj1" fmla="val -67620"/>
              <a:gd name="adj2" fmla="val 8086"/>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S_tradnl" dirty="0" smtClean="0"/>
              <a:t>F# introduce el código del usuario en un módulo anónimo con el nombre del fichero.</a:t>
            </a:r>
            <a:br>
              <a:rPr lang="es-ES_tradnl" dirty="0" smtClean="0"/>
            </a:br>
            <a:endParaRPr lang="es-ES_tradnl" dirty="0" smtClean="0"/>
          </a:p>
          <a:p>
            <a:r>
              <a:rPr lang="es-ES_tradnl" dirty="0" smtClean="0"/>
              <a:t>Es decir, si tu fichero se llama ejemplo1.fs y dispones de un elemento x, se generará el módulo Ejemplo1 y podrás acceder a él de la forma siguiente: Ejemplo1.x</a:t>
            </a:r>
            <a:endParaRPr lang="es-ES" dirty="0"/>
          </a:p>
        </p:txBody>
      </p:sp>
      <p:sp>
        <p:nvSpPr>
          <p:cNvPr id="8" name="7 CuadroTexto"/>
          <p:cNvSpPr txBox="1"/>
          <p:nvPr/>
        </p:nvSpPr>
        <p:spPr>
          <a:xfrm>
            <a:off x="450776" y="2881739"/>
            <a:ext cx="3816424" cy="2862322"/>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1200" dirty="0" smtClean="0">
                <a:solidFill>
                  <a:schemeClr val="tx1"/>
                </a:solidFill>
                <a:latin typeface="Consolas"/>
              </a:rPr>
              <a:t>&gt;</a:t>
            </a:r>
            <a:r>
              <a:rPr lang="es-ES" sz="1200" dirty="0">
                <a:solidFill>
                  <a:srgbClr xmlns:mc="http://schemas.openxmlformats.org/markup-compatibility/2006" xmlns:a14="http://schemas.microsoft.com/office/drawing/2010/main" val="0000FF" mc:Ignorable=""/>
                </a:solidFill>
                <a:latin typeface="Consolas"/>
              </a:rPr>
              <a:t>module</a:t>
            </a:r>
            <a:r>
              <a:rPr lang="es-ES" sz="1200" dirty="0">
                <a:solidFill>
                  <a:prstClr val="black"/>
                </a:solidFill>
                <a:latin typeface="Consolas"/>
              </a:rPr>
              <a:t> </a:t>
            </a:r>
            <a:r>
              <a:rPr lang="es-ES" sz="1200" dirty="0" err="1">
                <a:solidFill>
                  <a:prstClr val="black"/>
                </a:solidFill>
                <a:latin typeface="Consolas"/>
              </a:rPr>
              <a:t>Basicos</a:t>
            </a:r>
            <a:r>
              <a:rPr lang="es-ES" sz="1200" dirty="0">
                <a:solidFill>
                  <a:prstClr val="black"/>
                </a:solidFill>
                <a:latin typeface="Consolas"/>
              </a:rPr>
              <a:t> =</a:t>
            </a:r>
          </a:p>
          <a:p>
            <a:r>
              <a:rPr lang="es-ES" sz="1200" dirty="0">
                <a:solidFill>
                  <a:prstClr val="black"/>
                </a:solidFill>
                <a:latin typeface="Consolas"/>
              </a:rPr>
              <a:t>    </a:t>
            </a:r>
            <a:r>
              <a:rPr lang="es-ES" sz="1200" dirty="0">
                <a:solidFill>
                  <a:srgbClr xmlns:mc="http://schemas.openxmlformats.org/markup-compatibility/2006" xmlns:a14="http://schemas.microsoft.com/office/drawing/2010/main" val="008000" mc:Ignorable=""/>
                </a:solidFill>
                <a:latin typeface="Consolas"/>
              </a:rPr>
              <a:t>//Es posible anidar módulos</a:t>
            </a:r>
            <a:endParaRPr lang="es-ES" sz="1200" dirty="0">
              <a:solidFill>
                <a:prstClr val="black"/>
              </a:solidFill>
              <a:latin typeface="Consolas"/>
            </a:endParaRPr>
          </a:p>
          <a:p>
            <a:r>
              <a:rPr lang="es-ES" sz="1200" dirty="0">
                <a:solidFill>
                  <a:prstClr val="black"/>
                </a:solidFill>
                <a:latin typeface="Consolas"/>
              </a:rPr>
              <a:t>    </a:t>
            </a:r>
            <a:r>
              <a:rPr lang="es-ES" sz="1200" dirty="0" err="1">
                <a:solidFill>
                  <a:srgbClr xmlns:mc="http://schemas.openxmlformats.org/markup-compatibility/2006" xmlns:a14="http://schemas.microsoft.com/office/drawing/2010/main" val="0000FF" mc:Ignorable=""/>
                </a:solidFill>
                <a:latin typeface="Consolas"/>
              </a:rPr>
              <a:t>let</a:t>
            </a:r>
            <a:r>
              <a:rPr lang="es-ES" sz="1200" dirty="0">
                <a:solidFill>
                  <a:prstClr val="black"/>
                </a:solidFill>
                <a:latin typeface="Consolas"/>
              </a:rPr>
              <a:t> suma x y = x + y</a:t>
            </a:r>
          </a:p>
          <a:p>
            <a:endParaRPr lang="es-ES" sz="1200" dirty="0">
              <a:solidFill>
                <a:prstClr val="black"/>
              </a:solidFill>
              <a:latin typeface="Consolas"/>
            </a:endParaRPr>
          </a:p>
          <a:p>
            <a:r>
              <a:rPr lang="es-ES" sz="1200" dirty="0">
                <a:solidFill>
                  <a:prstClr val="black"/>
                </a:solidFill>
                <a:latin typeface="Consolas"/>
              </a:rPr>
              <a:t>    </a:t>
            </a:r>
            <a:r>
              <a:rPr lang="es-ES" sz="1200" dirty="0">
                <a:solidFill>
                  <a:srgbClr xmlns:mc="http://schemas.openxmlformats.org/markup-compatibility/2006" xmlns:a14="http://schemas.microsoft.com/office/drawing/2010/main" val="0000FF" mc:Ignorable=""/>
                </a:solidFill>
                <a:latin typeface="Consolas"/>
              </a:rPr>
              <a:t>module</a:t>
            </a:r>
            <a:r>
              <a:rPr lang="es-ES" sz="1200" dirty="0">
                <a:solidFill>
                  <a:prstClr val="black"/>
                </a:solidFill>
                <a:latin typeface="Consolas"/>
              </a:rPr>
              <a:t> Conversor =</a:t>
            </a:r>
          </a:p>
          <a:p>
            <a:r>
              <a:rPr lang="es-ES" sz="1200" dirty="0">
                <a:solidFill>
                  <a:prstClr val="black"/>
                </a:solidFill>
                <a:latin typeface="Consolas"/>
              </a:rPr>
              <a:t>        </a:t>
            </a:r>
            <a:r>
              <a:rPr lang="es-ES" sz="1200" dirty="0" err="1">
                <a:solidFill>
                  <a:srgbClr xmlns:mc="http://schemas.openxmlformats.org/markup-compatibility/2006" xmlns:a14="http://schemas.microsoft.com/office/drawing/2010/main" val="0000FF" mc:Ignorable=""/>
                </a:solidFill>
                <a:latin typeface="Consolas"/>
              </a:rPr>
              <a:t>let</a:t>
            </a:r>
            <a:r>
              <a:rPr lang="es-ES" sz="1200" dirty="0">
                <a:solidFill>
                  <a:prstClr val="black"/>
                </a:solidFill>
                <a:latin typeface="Consolas"/>
              </a:rPr>
              <a:t> </a:t>
            </a:r>
            <a:r>
              <a:rPr lang="es-ES" sz="1200" dirty="0" err="1" smtClean="0">
                <a:solidFill>
                  <a:prstClr val="black"/>
                </a:solidFill>
                <a:latin typeface="Consolas"/>
              </a:rPr>
              <a:t>convertirHex</a:t>
            </a:r>
            <a:r>
              <a:rPr lang="es-ES" sz="1200" dirty="0" smtClean="0">
                <a:solidFill>
                  <a:prstClr val="black"/>
                </a:solidFill>
                <a:latin typeface="Consolas"/>
              </a:rPr>
              <a:t> </a:t>
            </a:r>
            <a:r>
              <a:rPr lang="es-ES" sz="1200" dirty="0">
                <a:solidFill>
                  <a:prstClr val="black"/>
                </a:solidFill>
                <a:latin typeface="Consolas"/>
              </a:rPr>
              <a:t>= </a:t>
            </a:r>
            <a:r>
              <a:rPr lang="es-ES" sz="1200" dirty="0" err="1">
                <a:solidFill>
                  <a:prstClr val="black"/>
                </a:solidFill>
                <a:latin typeface="Consolas"/>
              </a:rPr>
              <a:t>sprintf</a:t>
            </a:r>
            <a:r>
              <a:rPr lang="es-ES" sz="1200" dirty="0">
                <a:solidFill>
                  <a:prstClr val="black"/>
                </a:solidFill>
                <a:latin typeface="Consolas"/>
              </a:rPr>
              <a:t> </a:t>
            </a:r>
            <a:r>
              <a:rPr lang="es-ES" sz="1200" dirty="0">
                <a:solidFill>
                  <a:srgbClr xmlns:mc="http://schemas.openxmlformats.org/markup-compatibility/2006" xmlns:a14="http://schemas.microsoft.com/office/drawing/2010/main" val="800000" mc:Ignorable=""/>
                </a:solidFill>
                <a:latin typeface="Consolas"/>
              </a:rPr>
              <a:t>"%x"</a:t>
            </a:r>
            <a:r>
              <a:rPr lang="es-ES" sz="1200" dirty="0">
                <a:solidFill>
                  <a:prstClr val="black"/>
                </a:solidFill>
                <a:latin typeface="Consolas"/>
              </a:rPr>
              <a:t> x</a:t>
            </a:r>
          </a:p>
          <a:p>
            <a:r>
              <a:rPr lang="es-ES_tradnl" sz="1200" dirty="0" smtClean="0">
                <a:latin typeface="Consolas" pitchFamily="49" charset="0"/>
                <a:cs typeface="Consolas" pitchFamily="49" charset="0"/>
              </a:rPr>
              <a:t/>
            </a:r>
            <a:br>
              <a:rPr lang="es-ES_tradnl" sz="1200" dirty="0" smtClean="0">
                <a:latin typeface="Consolas" pitchFamily="49" charset="0"/>
                <a:cs typeface="Consolas" pitchFamily="49" charset="0"/>
              </a:rPr>
            </a:br>
            <a:r>
              <a:rPr lang="es-ES" sz="1200" dirty="0" err="1">
                <a:latin typeface="Consolas" pitchFamily="49" charset="0"/>
                <a:cs typeface="Consolas" pitchFamily="49" charset="0"/>
              </a:rPr>
              <a:t>Basicos.suma</a:t>
            </a:r>
            <a:r>
              <a:rPr lang="es-ES" sz="1200" dirty="0">
                <a:latin typeface="Consolas" pitchFamily="49" charset="0"/>
                <a:cs typeface="Consolas" pitchFamily="49" charset="0"/>
              </a:rPr>
              <a:t> 3 3;;</a:t>
            </a:r>
          </a:p>
          <a:p>
            <a:r>
              <a:rPr lang="es-ES" sz="1200" dirty="0">
                <a:latin typeface="Consolas" pitchFamily="49" charset="0"/>
                <a:cs typeface="Consolas" pitchFamily="49" charset="0"/>
              </a:rPr>
              <a:t>val </a:t>
            </a:r>
            <a:r>
              <a:rPr lang="es-ES" sz="1200" dirty="0" err="1">
                <a:latin typeface="Consolas" pitchFamily="49" charset="0"/>
                <a:cs typeface="Consolas" pitchFamily="49" charset="0"/>
              </a:rPr>
              <a:t>it</a:t>
            </a:r>
            <a:r>
              <a:rPr lang="es-ES" sz="1200" dirty="0">
                <a:latin typeface="Consolas" pitchFamily="49" charset="0"/>
                <a:cs typeface="Consolas" pitchFamily="49" charset="0"/>
              </a:rPr>
              <a:t> : </a:t>
            </a:r>
            <a:r>
              <a:rPr lang="es-ES" sz="1200" dirty="0" err="1">
                <a:latin typeface="Consolas" pitchFamily="49" charset="0"/>
                <a:cs typeface="Consolas" pitchFamily="49" charset="0"/>
              </a:rPr>
              <a:t>int</a:t>
            </a:r>
            <a:r>
              <a:rPr lang="es-ES" sz="1200" dirty="0">
                <a:latin typeface="Consolas" pitchFamily="49" charset="0"/>
                <a:cs typeface="Consolas" pitchFamily="49" charset="0"/>
              </a:rPr>
              <a:t> = </a:t>
            </a:r>
            <a:r>
              <a:rPr lang="es-ES" sz="1200" dirty="0" smtClean="0">
                <a:latin typeface="Consolas" pitchFamily="49" charset="0"/>
                <a:cs typeface="Consolas" pitchFamily="49" charset="0"/>
              </a:rPr>
              <a:t>6</a:t>
            </a:r>
            <a:br>
              <a:rPr lang="es-ES" sz="1200" dirty="0" smtClean="0">
                <a:latin typeface="Consolas" pitchFamily="49" charset="0"/>
                <a:cs typeface="Consolas" pitchFamily="49" charset="0"/>
              </a:rPr>
            </a:br>
            <a:r>
              <a:rPr lang="es-ES" sz="1200" dirty="0" smtClean="0">
                <a:latin typeface="Consolas" pitchFamily="49" charset="0"/>
                <a:cs typeface="Consolas" pitchFamily="49" charset="0"/>
              </a:rPr>
              <a:t/>
            </a:r>
            <a:br>
              <a:rPr lang="es-ES" sz="1200" dirty="0" smtClean="0">
                <a:latin typeface="Consolas" pitchFamily="49" charset="0"/>
                <a:cs typeface="Consolas" pitchFamily="49" charset="0"/>
              </a:rPr>
            </a:br>
            <a:r>
              <a:rPr lang="es-ES" sz="1200" dirty="0" err="1">
                <a:latin typeface="Consolas" pitchFamily="49" charset="0"/>
                <a:cs typeface="Consolas" pitchFamily="49" charset="0"/>
              </a:rPr>
              <a:t>Basicos.Conversor.convertirHex</a:t>
            </a:r>
            <a:r>
              <a:rPr lang="es-ES" sz="1200" dirty="0">
                <a:latin typeface="Consolas" pitchFamily="49" charset="0"/>
                <a:cs typeface="Consolas" pitchFamily="49" charset="0"/>
              </a:rPr>
              <a:t> 15;;</a:t>
            </a:r>
          </a:p>
          <a:p>
            <a:r>
              <a:rPr lang="es-ES" sz="1200" dirty="0">
                <a:latin typeface="Consolas" pitchFamily="49" charset="0"/>
                <a:cs typeface="Consolas" pitchFamily="49" charset="0"/>
              </a:rPr>
              <a:t>val </a:t>
            </a:r>
            <a:r>
              <a:rPr lang="es-ES" sz="1200" dirty="0" err="1">
                <a:latin typeface="Consolas" pitchFamily="49" charset="0"/>
                <a:cs typeface="Consolas" pitchFamily="49" charset="0"/>
              </a:rPr>
              <a:t>it</a:t>
            </a:r>
            <a:r>
              <a:rPr lang="es-ES" sz="1200" dirty="0">
                <a:latin typeface="Consolas" pitchFamily="49" charset="0"/>
                <a:cs typeface="Consolas" pitchFamily="49" charset="0"/>
              </a:rPr>
              <a:t> : </a:t>
            </a:r>
            <a:r>
              <a:rPr lang="es-ES" sz="1200" dirty="0" err="1">
                <a:latin typeface="Consolas" pitchFamily="49" charset="0"/>
                <a:cs typeface="Consolas" pitchFamily="49" charset="0"/>
              </a:rPr>
              <a:t>string</a:t>
            </a:r>
            <a:r>
              <a:rPr lang="es-ES" sz="1200" dirty="0">
                <a:latin typeface="Consolas" pitchFamily="49" charset="0"/>
                <a:cs typeface="Consolas" pitchFamily="49" charset="0"/>
              </a:rPr>
              <a:t> = "</a:t>
            </a:r>
            <a:r>
              <a:rPr lang="es-ES" sz="1200" dirty="0" smtClean="0">
                <a:latin typeface="Consolas" pitchFamily="49" charset="0"/>
                <a:cs typeface="Consolas" pitchFamily="49" charset="0"/>
              </a:rPr>
              <a:t>f"</a:t>
            </a:r>
          </a:p>
          <a:p>
            <a:r>
              <a:rPr lang="es-ES" sz="1200" dirty="0" smtClean="0">
                <a:latin typeface="Consolas"/>
              </a:rPr>
              <a:t/>
            </a:r>
            <a:br>
              <a:rPr lang="es-ES" sz="1200" dirty="0" smtClean="0">
                <a:latin typeface="Consolas"/>
              </a:rPr>
            </a:br>
            <a:r>
              <a:rPr lang="es-ES" sz="1200" dirty="0" smtClean="0">
                <a:latin typeface="Consolas"/>
              </a:rPr>
              <a:t/>
            </a:r>
            <a:br>
              <a:rPr lang="es-ES" sz="1200" dirty="0" smtClean="0">
                <a:latin typeface="Consolas"/>
              </a:rPr>
            </a:br>
            <a:endParaRPr lang="es-ES" sz="1200" dirty="0">
              <a:latin typeface="Consolas"/>
            </a:endParaRPr>
          </a:p>
        </p:txBody>
      </p:sp>
      <p:sp>
        <p:nvSpPr>
          <p:cNvPr id="11" name="10 Llamada rectangular redondeada"/>
          <p:cNvSpPr/>
          <p:nvPr/>
        </p:nvSpPr>
        <p:spPr>
          <a:xfrm>
            <a:off x="350168" y="2377683"/>
            <a:ext cx="3888432" cy="3168352"/>
          </a:xfrm>
          <a:prstGeom prst="wedgeRoundRectCallout">
            <a:avLst>
              <a:gd name="adj1" fmla="val 67351"/>
              <a:gd name="adj2" fmla="val 8387"/>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ES_tradnl" dirty="0" smtClean="0"/>
              <a:t>A diferencia de los módulos, los </a:t>
            </a:r>
            <a:r>
              <a:rPr lang="es-ES_tradnl" dirty="0" err="1" smtClean="0"/>
              <a:t>namespaces</a:t>
            </a:r>
            <a:r>
              <a:rPr lang="es-ES_tradnl" dirty="0" smtClean="0"/>
              <a:t> no contienen variables, sólo declaraciones</a:t>
            </a:r>
            <a:endParaRPr lang="es-ES" dirty="0"/>
          </a:p>
        </p:txBody>
      </p:sp>
      <p:sp>
        <p:nvSpPr>
          <p:cNvPr id="9" name="8 CuadroTexto"/>
          <p:cNvSpPr txBox="1"/>
          <p:nvPr/>
        </p:nvSpPr>
        <p:spPr>
          <a:xfrm>
            <a:off x="5059288" y="2737723"/>
            <a:ext cx="3600400" cy="3046988"/>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sz="1200" dirty="0" err="1">
                <a:solidFill>
                  <a:srgbClr xmlns:mc="http://schemas.openxmlformats.org/markup-compatibility/2006" xmlns:a14="http://schemas.microsoft.com/office/drawing/2010/main" val="0000FF" mc:Ignorable=""/>
                </a:solidFill>
                <a:latin typeface="Consolas"/>
              </a:rPr>
              <a:t>namespace</a:t>
            </a:r>
            <a:r>
              <a:rPr lang="es-ES" sz="1200" dirty="0">
                <a:solidFill>
                  <a:prstClr val="black"/>
                </a:solidFill>
                <a:latin typeface="Consolas"/>
              </a:rPr>
              <a:t> </a:t>
            </a:r>
            <a:r>
              <a:rPr lang="es-ES" sz="1200" dirty="0" err="1" smtClean="0">
                <a:solidFill>
                  <a:prstClr val="black"/>
                </a:solidFill>
                <a:latin typeface="Consolas"/>
              </a:rPr>
              <a:t>JuegoCartas</a:t>
            </a:r>
            <a:endParaRPr lang="es-ES" sz="1200" dirty="0">
              <a:solidFill>
                <a:prstClr val="black"/>
              </a:solidFill>
              <a:latin typeface="Consolas"/>
            </a:endParaRPr>
          </a:p>
          <a:p>
            <a:r>
              <a:rPr lang="es-ES" sz="1200" dirty="0">
                <a:solidFill>
                  <a:srgbClr xmlns:mc="http://schemas.openxmlformats.org/markup-compatibility/2006" xmlns:a14="http://schemas.microsoft.com/office/drawing/2010/main" val="008000" mc:Ignorable=""/>
                </a:solidFill>
                <a:latin typeface="Consolas"/>
              </a:rPr>
              <a:t>//Palos</a:t>
            </a:r>
            <a:endParaRPr lang="es-ES" sz="1200" dirty="0">
              <a:solidFill>
                <a:prstClr val="black"/>
              </a:solidFill>
              <a:latin typeface="Consolas"/>
            </a:endParaRPr>
          </a:p>
          <a:p>
            <a:r>
              <a:rPr lang="es-ES" sz="1200" dirty="0" err="1">
                <a:solidFill>
                  <a:srgbClr xmlns:mc="http://schemas.openxmlformats.org/markup-compatibility/2006" xmlns:a14="http://schemas.microsoft.com/office/drawing/2010/main" val="0000FF" mc:Ignorable=""/>
                </a:solidFill>
                <a:latin typeface="Consolas"/>
              </a:rPr>
              <a:t>type</a:t>
            </a:r>
            <a:r>
              <a:rPr lang="es-ES" sz="1200" dirty="0">
                <a:solidFill>
                  <a:prstClr val="black"/>
                </a:solidFill>
                <a:latin typeface="Consolas"/>
              </a:rPr>
              <a:t> Palo =</a:t>
            </a:r>
          </a:p>
          <a:p>
            <a:r>
              <a:rPr lang="es-ES" sz="1200" dirty="0">
                <a:solidFill>
                  <a:prstClr val="black"/>
                </a:solidFill>
                <a:latin typeface="Consolas"/>
              </a:rPr>
              <a:t>    | Picas</a:t>
            </a:r>
          </a:p>
          <a:p>
            <a:r>
              <a:rPr lang="es-ES" sz="1200" dirty="0">
                <a:solidFill>
                  <a:prstClr val="black"/>
                </a:solidFill>
                <a:latin typeface="Consolas"/>
              </a:rPr>
              <a:t>    | Tréboles</a:t>
            </a:r>
          </a:p>
          <a:p>
            <a:r>
              <a:rPr lang="es-ES" sz="1200" dirty="0">
                <a:solidFill>
                  <a:prstClr val="black"/>
                </a:solidFill>
                <a:latin typeface="Consolas"/>
              </a:rPr>
              <a:t>    | Diamantes</a:t>
            </a:r>
          </a:p>
          <a:p>
            <a:r>
              <a:rPr lang="es-ES" sz="1200" dirty="0">
                <a:solidFill>
                  <a:prstClr val="black"/>
                </a:solidFill>
                <a:latin typeface="Consolas"/>
              </a:rPr>
              <a:t>    | </a:t>
            </a:r>
            <a:r>
              <a:rPr lang="es-ES" sz="1200" dirty="0" smtClean="0">
                <a:solidFill>
                  <a:prstClr val="black"/>
                </a:solidFill>
                <a:latin typeface="Consolas"/>
              </a:rPr>
              <a:t>Corazones</a:t>
            </a:r>
          </a:p>
          <a:p>
            <a:r>
              <a:rPr lang="es-ES" sz="1200" dirty="0" smtClean="0">
                <a:solidFill>
                  <a:srgbClr xmlns:mc="http://schemas.openxmlformats.org/markup-compatibility/2006" xmlns:a14="http://schemas.microsoft.com/office/drawing/2010/main" val="008000" mc:Ignorable=""/>
                </a:solidFill>
                <a:latin typeface="Consolas"/>
              </a:rPr>
              <a:t>//Cartas</a:t>
            </a:r>
            <a:endParaRPr lang="es-ES" sz="1200" dirty="0">
              <a:solidFill>
                <a:prstClr val="black"/>
              </a:solidFill>
              <a:latin typeface="Consolas"/>
            </a:endParaRPr>
          </a:p>
          <a:p>
            <a:r>
              <a:rPr lang="es-ES" sz="1200" dirty="0" err="1">
                <a:solidFill>
                  <a:srgbClr xmlns:mc="http://schemas.openxmlformats.org/markup-compatibility/2006" xmlns:a14="http://schemas.microsoft.com/office/drawing/2010/main" val="0000FF" mc:Ignorable=""/>
                </a:solidFill>
                <a:latin typeface="Consolas"/>
              </a:rPr>
              <a:t>type</a:t>
            </a:r>
            <a:r>
              <a:rPr lang="es-ES" sz="1200" dirty="0">
                <a:solidFill>
                  <a:prstClr val="black"/>
                </a:solidFill>
                <a:latin typeface="Consolas"/>
              </a:rPr>
              <a:t> Carta =</a:t>
            </a:r>
          </a:p>
          <a:p>
            <a:r>
              <a:rPr lang="es-ES" sz="1200" dirty="0">
                <a:solidFill>
                  <a:prstClr val="black"/>
                </a:solidFill>
                <a:latin typeface="Consolas"/>
              </a:rPr>
              <a:t>    | As </a:t>
            </a:r>
            <a:r>
              <a:rPr lang="es-ES" sz="1200" dirty="0">
                <a:solidFill>
                  <a:srgbClr xmlns:mc="http://schemas.openxmlformats.org/markup-compatibility/2006" xmlns:a14="http://schemas.microsoft.com/office/drawing/2010/main" val="0000FF" mc:Ignorable=""/>
                </a:solidFill>
                <a:latin typeface="Consolas"/>
              </a:rPr>
              <a:t>of</a:t>
            </a:r>
            <a:r>
              <a:rPr lang="es-ES" sz="1200" dirty="0">
                <a:solidFill>
                  <a:prstClr val="black"/>
                </a:solidFill>
                <a:latin typeface="Consolas"/>
              </a:rPr>
              <a:t> Palo</a:t>
            </a:r>
          </a:p>
          <a:p>
            <a:r>
              <a:rPr lang="es-ES" sz="1200" dirty="0">
                <a:solidFill>
                  <a:prstClr val="black"/>
                </a:solidFill>
                <a:latin typeface="Consolas"/>
              </a:rPr>
              <a:t>    | Rey </a:t>
            </a:r>
            <a:r>
              <a:rPr lang="es-ES" sz="1200" dirty="0">
                <a:solidFill>
                  <a:srgbClr xmlns:mc="http://schemas.openxmlformats.org/markup-compatibility/2006" xmlns:a14="http://schemas.microsoft.com/office/drawing/2010/main" val="0000FF" mc:Ignorable=""/>
                </a:solidFill>
                <a:latin typeface="Consolas"/>
              </a:rPr>
              <a:t>of</a:t>
            </a:r>
            <a:r>
              <a:rPr lang="es-ES" sz="1200" dirty="0">
                <a:solidFill>
                  <a:prstClr val="black"/>
                </a:solidFill>
                <a:latin typeface="Consolas"/>
              </a:rPr>
              <a:t> Palo</a:t>
            </a:r>
          </a:p>
          <a:p>
            <a:r>
              <a:rPr lang="es-ES" sz="1200" dirty="0">
                <a:solidFill>
                  <a:prstClr val="black"/>
                </a:solidFill>
                <a:latin typeface="Consolas"/>
              </a:rPr>
              <a:t>    | Dama </a:t>
            </a:r>
            <a:r>
              <a:rPr lang="es-ES" sz="1200" dirty="0">
                <a:solidFill>
                  <a:srgbClr xmlns:mc="http://schemas.openxmlformats.org/markup-compatibility/2006" xmlns:a14="http://schemas.microsoft.com/office/drawing/2010/main" val="0000FF" mc:Ignorable=""/>
                </a:solidFill>
                <a:latin typeface="Consolas"/>
              </a:rPr>
              <a:t>of</a:t>
            </a:r>
            <a:r>
              <a:rPr lang="es-ES" sz="1200" dirty="0">
                <a:solidFill>
                  <a:prstClr val="black"/>
                </a:solidFill>
                <a:latin typeface="Consolas"/>
              </a:rPr>
              <a:t> Palo</a:t>
            </a:r>
          </a:p>
          <a:p>
            <a:r>
              <a:rPr lang="es-ES" sz="1200" dirty="0">
                <a:solidFill>
                  <a:prstClr val="black"/>
                </a:solidFill>
                <a:latin typeface="Consolas"/>
              </a:rPr>
              <a:t>    | Jack </a:t>
            </a:r>
            <a:r>
              <a:rPr lang="es-ES" sz="1200" dirty="0">
                <a:solidFill>
                  <a:srgbClr xmlns:mc="http://schemas.openxmlformats.org/markup-compatibility/2006" xmlns:a14="http://schemas.microsoft.com/office/drawing/2010/main" val="0000FF" mc:Ignorable=""/>
                </a:solidFill>
                <a:latin typeface="Consolas"/>
              </a:rPr>
              <a:t>of</a:t>
            </a:r>
            <a:r>
              <a:rPr lang="es-ES" sz="1200" dirty="0">
                <a:solidFill>
                  <a:prstClr val="black"/>
                </a:solidFill>
                <a:latin typeface="Consolas"/>
              </a:rPr>
              <a:t> </a:t>
            </a:r>
            <a:r>
              <a:rPr lang="es-ES" sz="1200" dirty="0" smtClean="0">
                <a:solidFill>
                  <a:prstClr val="black"/>
                </a:solidFill>
                <a:latin typeface="Consolas"/>
              </a:rPr>
              <a:t>Palo</a:t>
            </a:r>
            <a:endParaRPr lang="es-ES" sz="1200" dirty="0">
              <a:solidFill>
                <a:prstClr val="black"/>
              </a:solidFill>
              <a:latin typeface="Consolas"/>
            </a:endParaRPr>
          </a:p>
          <a:p>
            <a:r>
              <a:rPr lang="es-ES" sz="1200" dirty="0" err="1">
                <a:solidFill>
                  <a:srgbClr xmlns:mc="http://schemas.openxmlformats.org/markup-compatibility/2006" xmlns:a14="http://schemas.microsoft.com/office/drawing/2010/main" val="0000FF" mc:Ignorable=""/>
                </a:solidFill>
                <a:latin typeface="Consolas"/>
              </a:rPr>
              <a:t>namespace</a:t>
            </a:r>
            <a:r>
              <a:rPr lang="es-ES" sz="1200" dirty="0">
                <a:solidFill>
                  <a:prstClr val="black"/>
                </a:solidFill>
                <a:latin typeface="Consolas"/>
              </a:rPr>
              <a:t> </a:t>
            </a:r>
            <a:r>
              <a:rPr lang="es-ES" sz="1200" dirty="0" err="1">
                <a:solidFill>
                  <a:prstClr val="black"/>
                </a:solidFill>
                <a:latin typeface="Consolas"/>
              </a:rPr>
              <a:t>JuegoCartas.Poker</a:t>
            </a:r>
            <a:endParaRPr lang="es-ES" sz="1200" dirty="0">
              <a:solidFill>
                <a:prstClr val="black"/>
              </a:solidFill>
              <a:latin typeface="Consolas"/>
            </a:endParaRPr>
          </a:p>
          <a:p>
            <a:r>
              <a:rPr lang="en-US" sz="1200" dirty="0">
                <a:solidFill>
                  <a:srgbClr xmlns:mc="http://schemas.openxmlformats.org/markup-compatibility/2006" xmlns:a14="http://schemas.microsoft.com/office/drawing/2010/main" val="0000FF" mc:Ignorable=""/>
                </a:solidFill>
                <a:latin typeface="Consolas"/>
              </a:rPr>
              <a:t>type</a:t>
            </a:r>
            <a:r>
              <a:rPr lang="en-US" sz="1200" dirty="0">
                <a:solidFill>
                  <a:prstClr val="black"/>
                </a:solidFill>
                <a:latin typeface="Consolas"/>
              </a:rPr>
              <a:t> </a:t>
            </a:r>
            <a:r>
              <a:rPr lang="en-US" sz="1200" dirty="0" err="1">
                <a:solidFill>
                  <a:prstClr val="black"/>
                </a:solidFill>
                <a:latin typeface="Consolas"/>
              </a:rPr>
              <a:t>JugadorPoker</a:t>
            </a:r>
            <a:r>
              <a:rPr lang="en-US" sz="1200" dirty="0">
                <a:solidFill>
                  <a:prstClr val="black"/>
                </a:solidFill>
                <a:latin typeface="Consolas"/>
              </a:rPr>
              <a:t> = { </a:t>
            </a:r>
            <a:r>
              <a:rPr lang="en-US" sz="1200" dirty="0" err="1">
                <a:solidFill>
                  <a:prstClr val="black"/>
                </a:solidFill>
                <a:latin typeface="Consolas"/>
              </a:rPr>
              <a:t>Nombre</a:t>
            </a:r>
            <a:r>
              <a:rPr lang="en-US" sz="1200" dirty="0">
                <a:solidFill>
                  <a:prstClr val="black"/>
                </a:solidFill>
                <a:latin typeface="Consolas"/>
              </a:rPr>
              <a:t> : string; </a:t>
            </a:r>
            <a:r>
              <a:rPr lang="en-US" sz="1200" dirty="0" err="1">
                <a:solidFill>
                  <a:prstClr val="black"/>
                </a:solidFill>
                <a:latin typeface="Consolas"/>
              </a:rPr>
              <a:t>Fichas</a:t>
            </a:r>
            <a:r>
              <a:rPr lang="en-US" sz="1200" dirty="0">
                <a:solidFill>
                  <a:prstClr val="black"/>
                </a:solidFill>
                <a:latin typeface="Consolas"/>
              </a:rPr>
              <a:t> : </a:t>
            </a:r>
            <a:r>
              <a:rPr lang="en-US" sz="1200" dirty="0" err="1">
                <a:solidFill>
                  <a:prstClr val="black"/>
                </a:solidFill>
                <a:latin typeface="Consolas"/>
              </a:rPr>
              <a:t>int</a:t>
            </a:r>
            <a:r>
              <a:rPr lang="en-US" sz="1200" dirty="0">
                <a:solidFill>
                  <a:prstClr val="black"/>
                </a:solidFill>
                <a:latin typeface="Consolas"/>
              </a:rPr>
              <a:t>; </a:t>
            </a:r>
            <a:r>
              <a:rPr lang="en-US" sz="1200" dirty="0" err="1">
                <a:solidFill>
                  <a:prstClr val="black"/>
                </a:solidFill>
                <a:latin typeface="Consolas"/>
              </a:rPr>
              <a:t>Posicion</a:t>
            </a:r>
            <a:r>
              <a:rPr lang="en-US" sz="1200" dirty="0">
                <a:solidFill>
                  <a:prstClr val="black"/>
                </a:solidFill>
                <a:latin typeface="Consolas"/>
              </a:rPr>
              <a:t> : </a:t>
            </a:r>
            <a:r>
              <a:rPr lang="en-US" sz="1200" dirty="0" err="1">
                <a:solidFill>
                  <a:prstClr val="black"/>
                </a:solidFill>
                <a:latin typeface="Consolas"/>
              </a:rPr>
              <a:t>int</a:t>
            </a:r>
            <a:r>
              <a:rPr lang="en-US" sz="1200" dirty="0">
                <a:solidFill>
                  <a:prstClr val="black"/>
                </a:solidFill>
                <a:latin typeface="Consolas"/>
              </a:rPr>
              <a:t>}</a:t>
            </a:r>
          </a:p>
        </p:txBody>
      </p:sp>
      <p:sp>
        <p:nvSpPr>
          <p:cNvPr id="12" name="11 CuadroTexto"/>
          <p:cNvSpPr txBox="1"/>
          <p:nvPr/>
        </p:nvSpPr>
        <p:spPr>
          <a:xfrm>
            <a:off x="911191" y="3673827"/>
            <a:ext cx="7542206"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_tradnl" sz="2400" b="1" dirty="0" smtClean="0"/>
              <a:t>! NOTA</a:t>
            </a:r>
            <a:r>
              <a:rPr lang="es-ES_tradnl" sz="2400" dirty="0" smtClean="0"/>
              <a:t>: Los </a:t>
            </a:r>
            <a:r>
              <a:rPr lang="es-ES_tradnl" sz="2400" b="1" dirty="0" smtClean="0"/>
              <a:t>módulos</a:t>
            </a:r>
            <a:r>
              <a:rPr lang="es-ES_tradnl" sz="2400" dirty="0" smtClean="0"/>
              <a:t> suelen ser usados para </a:t>
            </a:r>
            <a:r>
              <a:rPr lang="es-ES_tradnl" sz="2400" dirty="0" err="1" smtClean="0"/>
              <a:t>prototipar</a:t>
            </a:r>
            <a:r>
              <a:rPr lang="es-ES_tradnl" sz="2400" dirty="0" smtClean="0"/>
              <a:t> aplicaciones mientras que los </a:t>
            </a:r>
            <a:r>
              <a:rPr lang="es-ES_tradnl" sz="2400" b="1" dirty="0" err="1" smtClean="0"/>
              <a:t>namespaces</a:t>
            </a:r>
            <a:r>
              <a:rPr lang="es-ES_tradnl" sz="2400" b="1" dirty="0" smtClean="0"/>
              <a:t> </a:t>
            </a:r>
            <a:r>
              <a:rPr lang="es-ES_tradnl" sz="2400" dirty="0" smtClean="0"/>
              <a:t>son </a:t>
            </a:r>
            <a:r>
              <a:rPr lang="es-ES_tradnl" sz="2400" dirty="0" err="1" smtClean="0"/>
              <a:t>idóndeos</a:t>
            </a:r>
            <a:r>
              <a:rPr lang="es-ES_tradnl" sz="2400" dirty="0" smtClean="0"/>
              <a:t> para proyectos grandes con orientación a objetos</a:t>
            </a:r>
            <a:endParaRPr lang="es-ES" sz="2400" dirty="0"/>
          </a:p>
        </p:txBody>
      </p:sp>
      <p:graphicFrame>
        <p:nvGraphicFramePr>
          <p:cNvPr id="14" name="Diagrama 3"/>
          <p:cNvGraphicFramePr/>
          <p:nvPr>
            <p:extLst>
              <p:ext uri="{D42A27DB-BD31-4B8C-83A1-F6EECF244321}">
                <p14:modId xmlns:p14="http://schemas.microsoft.com/office/powerpoint/2010/main" val="3722208779"/>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p:cNvSpPr>
            <a:spLocks noGrp="1"/>
          </p:cNvSpPr>
          <p:nvPr>
            <p:ph type="sldNum" sz="quarter" idx="12"/>
          </p:nvPr>
        </p:nvSpPr>
        <p:spPr/>
        <p:txBody>
          <a:bodyPr/>
          <a:lstStyle/>
          <a:p>
            <a:fld id="{EE906478-99B0-4A25-BC44-E647138C65FD}" type="slidenum">
              <a:rPr lang="en-US" smtClean="0"/>
              <a:pPr/>
              <a:t>26</a:t>
            </a:fld>
            <a:endParaRPr lang="en-US"/>
          </a:p>
        </p:txBody>
      </p:sp>
    </p:spTree>
    <p:extLst>
      <p:ext uri="{BB962C8B-B14F-4D97-AF65-F5344CB8AC3E}">
        <p14:creationId xmlns:p14="http://schemas.microsoft.com/office/powerpoint/2010/main" val="8629285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graphicEl>
                                              <a:dgm id="{AF0BFEBD-2FF2-4DEE-88F5-B8D48F272C60}"/>
                                            </p:graphicEl>
                                          </p:spTgt>
                                        </p:tgtEl>
                                        <p:attrNameLst>
                                          <p:attrName>style.visibility</p:attrName>
                                        </p:attrNameLst>
                                      </p:cBhvr>
                                      <p:to>
                                        <p:strVal val="visible"/>
                                      </p:to>
                                    </p:set>
                                    <p:animEffect transition="in" filter="fade">
                                      <p:cBhvr>
                                        <p:cTn id="7" dur="1000"/>
                                        <p:tgtEl>
                                          <p:spTgt spid="5">
                                            <p:graphicEl>
                                              <a:dgm id="{AF0BFEBD-2FF2-4DEE-88F5-B8D48F272C60}"/>
                                            </p:graphicEl>
                                          </p:spTgt>
                                        </p:tgtEl>
                                      </p:cBhvr>
                                    </p:animEffect>
                                    <p:anim calcmode="lin" valueType="num">
                                      <p:cBhvr>
                                        <p:cTn id="8" dur="1000" fill="hold"/>
                                        <p:tgtEl>
                                          <p:spTgt spid="5">
                                            <p:graphicEl>
                                              <a:dgm id="{AF0BFEBD-2FF2-4DEE-88F5-B8D48F272C60}"/>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AF0BFEBD-2FF2-4DEE-88F5-B8D48F272C60}"/>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EB180E75-90A8-4FF9-8E90-5282F607E898}"/>
                                            </p:graphicEl>
                                          </p:spTgt>
                                        </p:tgtEl>
                                        <p:attrNameLst>
                                          <p:attrName>style.visibility</p:attrName>
                                        </p:attrNameLst>
                                      </p:cBhvr>
                                      <p:to>
                                        <p:strVal val="visible"/>
                                      </p:to>
                                    </p:set>
                                    <p:animEffect transition="in" filter="fade">
                                      <p:cBhvr>
                                        <p:cTn id="12" dur="1000"/>
                                        <p:tgtEl>
                                          <p:spTgt spid="5">
                                            <p:graphicEl>
                                              <a:dgm id="{EB180E75-90A8-4FF9-8E90-5282F607E898}"/>
                                            </p:graphicEl>
                                          </p:spTgt>
                                        </p:tgtEl>
                                      </p:cBhvr>
                                    </p:animEffect>
                                    <p:anim calcmode="lin" valueType="num">
                                      <p:cBhvr>
                                        <p:cTn id="13" dur="1000" fill="hold"/>
                                        <p:tgtEl>
                                          <p:spTgt spid="5">
                                            <p:graphicEl>
                                              <a:dgm id="{EB180E75-90A8-4FF9-8E90-5282F607E898}"/>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EB180E75-90A8-4FF9-8E90-5282F607E898}"/>
                                            </p:graphicEl>
                                          </p:spTgt>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graphicEl>
                                              <a:dgm id="{70C48309-C4D1-488A-A564-817E53AE511E}"/>
                                            </p:graphicEl>
                                          </p:spTgt>
                                        </p:tgtEl>
                                        <p:attrNameLst>
                                          <p:attrName>style.visibility</p:attrName>
                                        </p:attrNameLst>
                                      </p:cBhvr>
                                      <p:to>
                                        <p:strVal val="visible"/>
                                      </p:to>
                                    </p:set>
                                    <p:animEffect transition="in" filter="fade">
                                      <p:cBhvr>
                                        <p:cTn id="27" dur="1000"/>
                                        <p:tgtEl>
                                          <p:spTgt spid="5">
                                            <p:graphicEl>
                                              <a:dgm id="{70C48309-C4D1-488A-A564-817E53AE511E}"/>
                                            </p:graphicEl>
                                          </p:spTgt>
                                        </p:tgtEl>
                                      </p:cBhvr>
                                    </p:animEffect>
                                    <p:anim calcmode="lin" valueType="num">
                                      <p:cBhvr>
                                        <p:cTn id="28" dur="1000" fill="hold"/>
                                        <p:tgtEl>
                                          <p:spTgt spid="5">
                                            <p:graphicEl>
                                              <a:dgm id="{70C48309-C4D1-488A-A564-817E53AE511E}"/>
                                            </p:graphicEl>
                                          </p:spTgt>
                                        </p:tgtEl>
                                        <p:attrNameLst>
                                          <p:attrName>ppt_x</p:attrName>
                                        </p:attrNameLst>
                                      </p:cBhvr>
                                      <p:tavLst>
                                        <p:tav tm="0">
                                          <p:val>
                                            <p:strVal val="#ppt_x"/>
                                          </p:val>
                                        </p:tav>
                                        <p:tav tm="100000">
                                          <p:val>
                                            <p:strVal val="#ppt_x"/>
                                          </p:val>
                                        </p:tav>
                                      </p:tavLst>
                                    </p:anim>
                                    <p:anim calcmode="lin" valueType="num">
                                      <p:cBhvr>
                                        <p:cTn id="29" dur="1000" fill="hold"/>
                                        <p:tgtEl>
                                          <p:spTgt spid="5">
                                            <p:graphicEl>
                                              <a:dgm id="{70C48309-C4D1-488A-A564-817E53AE511E}"/>
                                            </p:graphicEl>
                                          </p:spTgt>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10" presetClass="exit" presetSubtype="0" fill="hold" grpId="1" nodeType="with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42" presetClass="entr" presetSubtype="0" fill="hold" grpId="0" nodeType="withEffect">
                                  <p:stCondLst>
                                    <p:cond delay="0"/>
                                  </p:stCondLst>
                                  <p:childTnLst>
                                    <p:set>
                                      <p:cBhvr>
                                        <p:cTn id="37" dur="1" fill="hold">
                                          <p:stCondLst>
                                            <p:cond delay="0"/>
                                          </p:stCondLst>
                                        </p:cTn>
                                        <p:tgtEl>
                                          <p:spTgt spid="5">
                                            <p:graphicEl>
                                              <a:dgm id="{61F096FF-C92D-478A-B7CA-D27858DED760}"/>
                                            </p:graphicEl>
                                          </p:spTgt>
                                        </p:tgtEl>
                                        <p:attrNameLst>
                                          <p:attrName>style.visibility</p:attrName>
                                        </p:attrNameLst>
                                      </p:cBhvr>
                                      <p:to>
                                        <p:strVal val="visible"/>
                                      </p:to>
                                    </p:set>
                                    <p:animEffect transition="in" filter="fade">
                                      <p:cBhvr>
                                        <p:cTn id="38" dur="1000"/>
                                        <p:tgtEl>
                                          <p:spTgt spid="5">
                                            <p:graphicEl>
                                              <a:dgm id="{61F096FF-C92D-478A-B7CA-D27858DED760}"/>
                                            </p:graphicEl>
                                          </p:spTgt>
                                        </p:tgtEl>
                                      </p:cBhvr>
                                    </p:animEffect>
                                    <p:anim calcmode="lin" valueType="num">
                                      <p:cBhvr>
                                        <p:cTn id="39" dur="1000" fill="hold"/>
                                        <p:tgtEl>
                                          <p:spTgt spid="5">
                                            <p:graphicEl>
                                              <a:dgm id="{61F096FF-C92D-478A-B7CA-D27858DED760}"/>
                                            </p:graphicEl>
                                          </p:spTgt>
                                        </p:tgtEl>
                                        <p:attrNameLst>
                                          <p:attrName>ppt_x</p:attrName>
                                        </p:attrNameLst>
                                      </p:cBhvr>
                                      <p:tavLst>
                                        <p:tav tm="0">
                                          <p:val>
                                            <p:strVal val="#ppt_x"/>
                                          </p:val>
                                        </p:tav>
                                        <p:tav tm="100000">
                                          <p:val>
                                            <p:strVal val="#ppt_x"/>
                                          </p:val>
                                        </p:tav>
                                      </p:tavLst>
                                    </p:anim>
                                    <p:anim calcmode="lin" valueType="num">
                                      <p:cBhvr>
                                        <p:cTn id="40" dur="1000" fill="hold"/>
                                        <p:tgtEl>
                                          <p:spTgt spid="5">
                                            <p:graphicEl>
                                              <a:dgm id="{61F096FF-C92D-478A-B7CA-D27858DED760}"/>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10" grpId="0" animBg="1"/>
      <p:bldP spid="10" grpId="1" animBg="1"/>
      <p:bldP spid="8" grpId="0" animBg="1"/>
      <p:bldP spid="11" grpId="0" animBg="1"/>
      <p:bldP spid="11" grpId="1" animBg="1"/>
      <p:bldP spid="9"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Características avanzadas</a:t>
            </a:r>
            <a:endParaRPr lang="es-ES" dirty="0"/>
          </a:p>
        </p:txBody>
      </p:sp>
      <p:sp>
        <p:nvSpPr>
          <p:cNvPr id="5" name="Text Placeholder 4"/>
          <p:cNvSpPr>
            <a:spLocks noGrp="1"/>
          </p:cNvSpPr>
          <p:nvPr>
            <p:ph type="body" idx="1"/>
          </p:nvPr>
        </p:nvSpPr>
        <p:spPr>
          <a:xfrm>
            <a:off x="722313" y="1988840"/>
            <a:ext cx="7772400" cy="2418061"/>
          </a:xfrm>
        </p:spPr>
        <p:txBody>
          <a:bodyPr>
            <a:normAutofit fontScale="92500" lnSpcReduction="10000"/>
          </a:bodyPr>
          <a:lstStyle/>
          <a:p>
            <a:r>
              <a:rPr lang="es-ES" dirty="0" smtClean="0"/>
              <a:t>Patrones</a:t>
            </a:r>
          </a:p>
          <a:p>
            <a:r>
              <a:rPr lang="es-ES" dirty="0"/>
              <a:t>Evaluación </a:t>
            </a:r>
            <a:r>
              <a:rPr lang="es-ES" dirty="0" smtClean="0"/>
              <a:t>perezosa</a:t>
            </a:r>
          </a:p>
          <a:p>
            <a:r>
              <a:rPr lang="es-ES" dirty="0" smtClean="0"/>
              <a:t>Recursión</a:t>
            </a:r>
          </a:p>
          <a:p>
            <a:r>
              <a:rPr lang="es-ES" dirty="0" smtClean="0"/>
              <a:t>Recursión de cola</a:t>
            </a:r>
          </a:p>
          <a:p>
            <a:r>
              <a:rPr lang="es-ES" dirty="0" smtClean="0"/>
              <a:t>Recursión mutua</a:t>
            </a:r>
          </a:p>
          <a:p>
            <a:r>
              <a:rPr lang="es-ES" dirty="0" smtClean="0"/>
              <a:t>Continuaciones</a:t>
            </a:r>
          </a:p>
          <a:p>
            <a:r>
              <a:rPr lang="es-ES" dirty="0" smtClean="0"/>
              <a:t>Introducción a orientación a objetos en F#</a:t>
            </a:r>
          </a:p>
        </p:txBody>
      </p:sp>
      <p:sp>
        <p:nvSpPr>
          <p:cNvPr id="2" name="Slide Number Placeholder 1"/>
          <p:cNvSpPr>
            <a:spLocks noGrp="1"/>
          </p:cNvSpPr>
          <p:nvPr>
            <p:ph type="sldNum" sz="quarter" idx="12"/>
          </p:nvPr>
        </p:nvSpPr>
        <p:spPr/>
        <p:txBody>
          <a:bodyPr/>
          <a:lstStyle/>
          <a:p>
            <a:fld id="{EE906478-99B0-4A25-BC44-E647138C65FD}" type="slidenum">
              <a:rPr lang="en-US" smtClean="0"/>
              <a:pPr/>
              <a:t>27</a:t>
            </a:fld>
            <a:endParaRPr lang="en-US"/>
          </a:p>
        </p:txBody>
      </p:sp>
    </p:spTree>
    <p:extLst>
      <p:ext uri="{BB962C8B-B14F-4D97-AF65-F5344CB8AC3E}">
        <p14:creationId xmlns:p14="http://schemas.microsoft.com/office/powerpoint/2010/main" val="2818360588"/>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Patrones</a:t>
            </a:r>
            <a:endParaRPr lang="es-ES" dirty="0"/>
          </a:p>
        </p:txBody>
      </p:sp>
      <p:sp>
        <p:nvSpPr>
          <p:cNvPr id="3" name="Content Placeholder 2"/>
          <p:cNvSpPr>
            <a:spLocks noGrp="1"/>
          </p:cNvSpPr>
          <p:nvPr>
            <p:ph idx="1"/>
          </p:nvPr>
        </p:nvSpPr>
        <p:spPr/>
        <p:txBody>
          <a:bodyPr/>
          <a:lstStyle/>
          <a:p>
            <a:pPr algn="just"/>
            <a:r>
              <a:rPr lang="es-ES" sz="2800" dirty="0"/>
              <a:t>F# ofrece la posibilidad de definir funciones mediante </a:t>
            </a:r>
            <a:r>
              <a:rPr lang="es-ES" sz="2800" dirty="0" smtClean="0"/>
              <a:t>patrones</a:t>
            </a:r>
          </a:p>
          <a:p>
            <a:pPr algn="just"/>
            <a:r>
              <a:rPr lang="es-ES" sz="2800" dirty="0" smtClean="0"/>
              <a:t>Las palabras claves </a:t>
            </a:r>
            <a:r>
              <a:rPr lang="es-ES" sz="2800" b="1" dirty="0" smtClean="0">
                <a:latin typeface="Consolas" pitchFamily="49" charset="0"/>
                <a:cs typeface="Consolas" pitchFamily="49" charset="0"/>
              </a:rPr>
              <a:t>match</a:t>
            </a:r>
            <a:r>
              <a:rPr lang="es-ES" sz="2800" dirty="0" smtClean="0"/>
              <a:t> y </a:t>
            </a:r>
            <a:r>
              <a:rPr lang="es-ES" sz="2800" b="1" dirty="0" err="1" smtClean="0">
                <a:latin typeface="Consolas" pitchFamily="49" charset="0"/>
                <a:cs typeface="Consolas" pitchFamily="49" charset="0"/>
              </a:rPr>
              <a:t>with</a:t>
            </a:r>
            <a:r>
              <a:rPr lang="es-ES" sz="2800" dirty="0" smtClean="0"/>
              <a:t> indican la expresión que se quiere emparejar</a:t>
            </a:r>
          </a:p>
          <a:p>
            <a:pPr algn="just"/>
            <a:r>
              <a:rPr lang="es-ES" sz="2800" dirty="0" smtClean="0"/>
              <a:t>Cada </a:t>
            </a:r>
            <a:r>
              <a:rPr lang="es-ES" sz="2800" dirty="0"/>
              <a:t>patrón va seguido de </a:t>
            </a:r>
            <a:r>
              <a:rPr lang="es-ES" sz="2800" dirty="0">
                <a:latin typeface="Consolas" pitchFamily="49" charset="0"/>
                <a:cs typeface="Consolas" pitchFamily="49" charset="0"/>
              </a:rPr>
              <a:t> -&gt;</a:t>
            </a:r>
            <a:r>
              <a:rPr lang="es-ES" sz="2800" dirty="0"/>
              <a:t>  y la acción o acciones </a:t>
            </a:r>
            <a:r>
              <a:rPr lang="es-ES" sz="2800" dirty="0" smtClean="0"/>
              <a:t>correspondientes</a:t>
            </a:r>
            <a:endParaRPr lang="es-ES" sz="2800" dirty="0"/>
          </a:p>
        </p:txBody>
      </p:sp>
      <p:sp>
        <p:nvSpPr>
          <p:cNvPr id="6" name="Rectangle 5"/>
          <p:cNvSpPr/>
          <p:nvPr/>
        </p:nvSpPr>
        <p:spPr>
          <a:xfrm>
            <a:off x="2915816" y="4581128"/>
            <a:ext cx="3276364" cy="1569660"/>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s-ES" sz="2400" dirty="0" smtClean="0">
                <a:solidFill>
                  <a:prstClr val="black"/>
                </a:solidFill>
                <a:latin typeface="Consolas"/>
              </a:rPr>
              <a:t>&gt;</a:t>
            </a:r>
            <a:r>
              <a:rPr lang="es-ES" sz="2400" dirty="0" smtClean="0">
                <a:solidFill>
                  <a:srgbClr xmlns:mc="http://schemas.openxmlformats.org/markup-compatibility/2006" xmlns:a14="http://schemas.microsoft.com/office/drawing/2010/main" val="0000FF" mc:Ignorable=""/>
                </a:solidFill>
                <a:latin typeface="Consolas"/>
              </a:rPr>
              <a:t> </a:t>
            </a:r>
            <a:r>
              <a:rPr lang="es-ES" sz="2400" dirty="0" err="1" smtClean="0">
                <a:solidFill>
                  <a:srgbClr xmlns:mc="http://schemas.openxmlformats.org/markup-compatibility/2006" xmlns:a14="http://schemas.microsoft.com/office/drawing/2010/main" val="0000FF" mc:Ignorable=""/>
                </a:solidFill>
                <a:latin typeface="Consolas"/>
              </a:rPr>
              <a:t>let</a:t>
            </a:r>
            <a:r>
              <a:rPr lang="es-ES" sz="2400" dirty="0" smtClean="0">
                <a:solidFill>
                  <a:prstClr val="black"/>
                </a:solidFill>
                <a:latin typeface="Consolas"/>
              </a:rPr>
              <a:t> </a:t>
            </a:r>
            <a:r>
              <a:rPr lang="es-ES" sz="2400" dirty="0" err="1" smtClean="0">
                <a:solidFill>
                  <a:prstClr val="black"/>
                </a:solidFill>
                <a:latin typeface="Consolas"/>
              </a:rPr>
              <a:t>esCero</a:t>
            </a:r>
            <a:r>
              <a:rPr lang="es-ES" sz="2400" dirty="0" smtClean="0">
                <a:solidFill>
                  <a:prstClr val="black"/>
                </a:solidFill>
                <a:latin typeface="Consolas"/>
              </a:rPr>
              <a:t> </a:t>
            </a:r>
            <a:r>
              <a:rPr lang="es-ES" sz="2400" dirty="0">
                <a:solidFill>
                  <a:prstClr val="black"/>
                </a:solidFill>
                <a:latin typeface="Consolas"/>
              </a:rPr>
              <a:t>x = </a:t>
            </a:r>
          </a:p>
          <a:p>
            <a:r>
              <a:rPr lang="es-ES" sz="2400" dirty="0">
                <a:solidFill>
                  <a:prstClr val="black"/>
                </a:solidFill>
                <a:latin typeface="Consolas"/>
              </a:rPr>
              <a:t>    </a:t>
            </a:r>
            <a:r>
              <a:rPr lang="es-ES" sz="2400" dirty="0">
                <a:solidFill>
                  <a:srgbClr xmlns:mc="http://schemas.openxmlformats.org/markup-compatibility/2006" xmlns:a14="http://schemas.microsoft.com/office/drawing/2010/main" val="0000FF" mc:Ignorable=""/>
                </a:solidFill>
                <a:latin typeface="Consolas"/>
              </a:rPr>
              <a:t>match</a:t>
            </a:r>
            <a:r>
              <a:rPr lang="es-ES" sz="2400" dirty="0">
                <a:solidFill>
                  <a:prstClr val="black"/>
                </a:solidFill>
                <a:latin typeface="Consolas"/>
              </a:rPr>
              <a:t> x </a:t>
            </a:r>
            <a:r>
              <a:rPr lang="es-ES" sz="2400" dirty="0" err="1">
                <a:solidFill>
                  <a:srgbClr xmlns:mc="http://schemas.openxmlformats.org/markup-compatibility/2006" xmlns:a14="http://schemas.microsoft.com/office/drawing/2010/main" val="0000FF" mc:Ignorable=""/>
                </a:solidFill>
                <a:latin typeface="Consolas"/>
              </a:rPr>
              <a:t>with</a:t>
            </a:r>
            <a:endParaRPr lang="es-ES" sz="2400" dirty="0">
              <a:solidFill>
                <a:prstClr val="black"/>
              </a:solidFill>
              <a:latin typeface="Consolas"/>
            </a:endParaRPr>
          </a:p>
          <a:p>
            <a:r>
              <a:rPr lang="es-ES" sz="2400" dirty="0">
                <a:solidFill>
                  <a:prstClr val="black"/>
                </a:solidFill>
                <a:latin typeface="Consolas"/>
              </a:rPr>
              <a:t>    | 0 </a:t>
            </a:r>
            <a:r>
              <a:rPr lang="es-ES" sz="2400" dirty="0">
                <a:solidFill>
                  <a:srgbClr xmlns:mc="http://schemas.openxmlformats.org/markup-compatibility/2006" xmlns:a14="http://schemas.microsoft.com/office/drawing/2010/main" val="0000FF" mc:Ignorable=""/>
                </a:solidFill>
                <a:latin typeface="Consolas"/>
              </a:rPr>
              <a:t>-&gt;</a:t>
            </a:r>
            <a:r>
              <a:rPr lang="es-ES" sz="2400" dirty="0">
                <a:solidFill>
                  <a:prstClr val="black"/>
                </a:solidFill>
                <a:latin typeface="Consolas"/>
              </a:rPr>
              <a:t> </a:t>
            </a:r>
            <a:r>
              <a:rPr lang="es-ES" sz="2400" dirty="0">
                <a:solidFill>
                  <a:srgbClr xmlns:mc="http://schemas.openxmlformats.org/markup-compatibility/2006" xmlns:a14="http://schemas.microsoft.com/office/drawing/2010/main" val="0000FF" mc:Ignorable=""/>
                </a:solidFill>
                <a:latin typeface="Consolas"/>
              </a:rPr>
              <a:t>true</a:t>
            </a:r>
            <a:endParaRPr lang="es-ES" sz="2400" dirty="0">
              <a:solidFill>
                <a:prstClr val="black"/>
              </a:solidFill>
              <a:latin typeface="Consolas"/>
            </a:endParaRPr>
          </a:p>
          <a:p>
            <a:r>
              <a:rPr lang="es-ES" sz="2400" dirty="0">
                <a:solidFill>
                  <a:prstClr val="black"/>
                </a:solidFill>
                <a:latin typeface="Consolas"/>
              </a:rPr>
              <a:t>    | _ </a:t>
            </a:r>
            <a:r>
              <a:rPr lang="es-ES" sz="2400" dirty="0">
                <a:solidFill>
                  <a:srgbClr xmlns:mc="http://schemas.openxmlformats.org/markup-compatibility/2006" xmlns:a14="http://schemas.microsoft.com/office/drawing/2010/main" val="0000FF" mc:Ignorable=""/>
                </a:solidFill>
                <a:latin typeface="Consolas"/>
              </a:rPr>
              <a:t>-&gt;</a:t>
            </a:r>
            <a:r>
              <a:rPr lang="es-ES" sz="2400" dirty="0">
                <a:solidFill>
                  <a:prstClr val="black"/>
                </a:solidFill>
                <a:latin typeface="Consolas"/>
              </a:rPr>
              <a:t> </a:t>
            </a:r>
            <a:r>
              <a:rPr lang="es-ES" sz="2400" dirty="0">
                <a:solidFill>
                  <a:srgbClr xmlns:mc="http://schemas.openxmlformats.org/markup-compatibility/2006" xmlns:a14="http://schemas.microsoft.com/office/drawing/2010/main" val="0000FF" mc:Ignorable=""/>
                </a:solidFill>
                <a:latin typeface="Consolas"/>
              </a:rPr>
              <a:t>false</a:t>
            </a:r>
          </a:p>
        </p:txBody>
      </p:sp>
      <p:sp>
        <p:nvSpPr>
          <p:cNvPr id="8" name="11 CuadroTexto"/>
          <p:cNvSpPr txBox="1"/>
          <p:nvPr/>
        </p:nvSpPr>
        <p:spPr>
          <a:xfrm>
            <a:off x="539552" y="3789040"/>
            <a:ext cx="7921235"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s-ES_tradnl" sz="2400" b="1" dirty="0" smtClean="0">
                <a:solidFill>
                  <a:prstClr val="white"/>
                </a:solidFill>
              </a:rPr>
              <a:t>! NOTA</a:t>
            </a:r>
            <a:r>
              <a:rPr lang="es-ES_tradnl" sz="2400" dirty="0" smtClean="0">
                <a:solidFill>
                  <a:prstClr val="white"/>
                </a:solidFill>
              </a:rPr>
              <a:t>: Todos los patrones tienen que devolver el mismo tipo</a:t>
            </a:r>
            <a:endParaRPr lang="es-ES" sz="2400" dirty="0">
              <a:solidFill>
                <a:prstClr val="white"/>
              </a:solidFill>
            </a:endParaRPr>
          </a:p>
        </p:txBody>
      </p:sp>
      <p:graphicFrame>
        <p:nvGraphicFramePr>
          <p:cNvPr id="7"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E906478-99B0-4A25-BC44-E647138C65FD}" type="slidenum">
              <a:rPr lang="en-US" smtClean="0"/>
              <a:pPr/>
              <a:t>28</a:t>
            </a:fld>
            <a:endParaRPr lang="en-US"/>
          </a:p>
        </p:txBody>
      </p:sp>
    </p:spTree>
    <p:extLst>
      <p:ext uri="{BB962C8B-B14F-4D97-AF65-F5344CB8AC3E}">
        <p14:creationId xmlns:p14="http://schemas.microsoft.com/office/powerpoint/2010/main" val="3458541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Patrones</a:t>
            </a:r>
            <a:endParaRPr lang="es-ES" dirty="0"/>
          </a:p>
        </p:txBody>
      </p:sp>
      <p:sp>
        <p:nvSpPr>
          <p:cNvPr id="3" name="Content Placeholder 2"/>
          <p:cNvSpPr>
            <a:spLocks noGrp="1"/>
          </p:cNvSpPr>
          <p:nvPr>
            <p:ph idx="1"/>
          </p:nvPr>
        </p:nvSpPr>
        <p:spPr/>
        <p:txBody>
          <a:bodyPr/>
          <a:lstStyle/>
          <a:p>
            <a:pPr algn="just"/>
            <a:r>
              <a:rPr lang="es-ES" sz="2800" dirty="0" smtClean="0"/>
              <a:t>El patrón </a:t>
            </a:r>
            <a:r>
              <a:rPr lang="es-ES" sz="2800" b="1" dirty="0" smtClean="0">
                <a:latin typeface="Consolas" pitchFamily="49" charset="0"/>
                <a:cs typeface="Consolas" pitchFamily="49" charset="0"/>
              </a:rPr>
              <a:t>_</a:t>
            </a:r>
            <a:r>
              <a:rPr lang="es-ES" sz="2800" dirty="0" smtClean="0"/>
              <a:t> (</a:t>
            </a:r>
            <a:r>
              <a:rPr lang="es-ES" sz="2800" dirty="0" err="1" smtClean="0"/>
              <a:t>wildcard</a:t>
            </a:r>
            <a:r>
              <a:rPr lang="es-ES" sz="2800" dirty="0" smtClean="0"/>
              <a:t>, comodín) se empareja con cualquier valor</a:t>
            </a:r>
          </a:p>
          <a:p>
            <a:pPr algn="just"/>
            <a:r>
              <a:rPr lang="es-ES" sz="2800" dirty="0" smtClean="0"/>
              <a:t>Si durante una ejecución un patrón no casa con ningún patrón se lanza </a:t>
            </a:r>
            <a:r>
              <a:rPr lang="es-ES" sz="2800" dirty="0" err="1" smtClean="0">
                <a:latin typeface="Consolas" pitchFamily="49" charset="0"/>
                <a:cs typeface="Consolas" pitchFamily="49" charset="0"/>
              </a:rPr>
              <a:t>MatchFailureException</a:t>
            </a:r>
            <a:endParaRPr lang="es-ES" sz="2800" dirty="0" smtClean="0">
              <a:latin typeface="Consolas" pitchFamily="49" charset="0"/>
              <a:cs typeface="Consolas" pitchFamily="49" charset="0"/>
            </a:endParaRPr>
          </a:p>
          <a:p>
            <a:pPr algn="just"/>
            <a:r>
              <a:rPr lang="es-ES" sz="2800" dirty="0" smtClean="0">
                <a:cs typeface="Consolas" pitchFamily="49" charset="0"/>
              </a:rPr>
              <a:t>El compilador avisa si existen valores no recogidos por ningún patrón</a:t>
            </a:r>
            <a:endParaRPr lang="es-ES" sz="2800" dirty="0">
              <a:cs typeface="Consolas" pitchFamily="49" charset="0"/>
            </a:endParaRPr>
          </a:p>
        </p:txBody>
      </p:sp>
      <p:sp>
        <p:nvSpPr>
          <p:cNvPr id="9" name="Rectangle 8"/>
          <p:cNvSpPr/>
          <p:nvPr/>
        </p:nvSpPr>
        <p:spPr>
          <a:xfrm>
            <a:off x="2915816" y="4581128"/>
            <a:ext cx="3276364" cy="1569660"/>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s-ES" sz="2400" dirty="0" smtClean="0">
                <a:solidFill>
                  <a:prstClr val="black"/>
                </a:solidFill>
                <a:latin typeface="Consolas"/>
              </a:rPr>
              <a:t>&gt; </a:t>
            </a:r>
            <a:r>
              <a:rPr lang="es-ES" sz="2400" dirty="0" err="1" smtClean="0">
                <a:solidFill>
                  <a:srgbClr xmlns:mc="http://schemas.openxmlformats.org/markup-compatibility/2006" xmlns:a14="http://schemas.microsoft.com/office/drawing/2010/main" val="0000FF" mc:Ignorable=""/>
                </a:solidFill>
                <a:latin typeface="Consolas"/>
              </a:rPr>
              <a:t>let</a:t>
            </a:r>
            <a:r>
              <a:rPr lang="es-ES" sz="2400" dirty="0" smtClean="0">
                <a:solidFill>
                  <a:prstClr val="black"/>
                </a:solidFill>
                <a:latin typeface="Consolas"/>
              </a:rPr>
              <a:t> </a:t>
            </a:r>
            <a:r>
              <a:rPr lang="es-ES" sz="2400" dirty="0" err="1" smtClean="0">
                <a:solidFill>
                  <a:prstClr val="black"/>
                </a:solidFill>
                <a:latin typeface="Consolas"/>
              </a:rPr>
              <a:t>esCero</a:t>
            </a:r>
            <a:r>
              <a:rPr lang="es-ES" sz="2400" dirty="0" smtClean="0">
                <a:solidFill>
                  <a:prstClr val="black"/>
                </a:solidFill>
                <a:latin typeface="Consolas"/>
              </a:rPr>
              <a:t> </a:t>
            </a:r>
            <a:r>
              <a:rPr lang="es-ES" sz="2400" dirty="0">
                <a:solidFill>
                  <a:prstClr val="black"/>
                </a:solidFill>
                <a:latin typeface="Consolas"/>
              </a:rPr>
              <a:t>x = </a:t>
            </a:r>
          </a:p>
          <a:p>
            <a:r>
              <a:rPr lang="es-ES" sz="2400" dirty="0">
                <a:solidFill>
                  <a:prstClr val="black"/>
                </a:solidFill>
                <a:latin typeface="Consolas"/>
              </a:rPr>
              <a:t>    </a:t>
            </a:r>
            <a:r>
              <a:rPr lang="es-ES" sz="2400" dirty="0">
                <a:solidFill>
                  <a:srgbClr xmlns:mc="http://schemas.openxmlformats.org/markup-compatibility/2006" xmlns:a14="http://schemas.microsoft.com/office/drawing/2010/main" val="0000FF" mc:Ignorable=""/>
                </a:solidFill>
                <a:latin typeface="Consolas"/>
              </a:rPr>
              <a:t>match</a:t>
            </a:r>
            <a:r>
              <a:rPr lang="es-ES" sz="2400" dirty="0">
                <a:solidFill>
                  <a:prstClr val="black"/>
                </a:solidFill>
                <a:latin typeface="Consolas"/>
              </a:rPr>
              <a:t> x </a:t>
            </a:r>
            <a:r>
              <a:rPr lang="es-ES" sz="2400" dirty="0" err="1">
                <a:solidFill>
                  <a:srgbClr xmlns:mc="http://schemas.openxmlformats.org/markup-compatibility/2006" xmlns:a14="http://schemas.microsoft.com/office/drawing/2010/main" val="0000FF" mc:Ignorable=""/>
                </a:solidFill>
                <a:latin typeface="Consolas"/>
              </a:rPr>
              <a:t>with</a:t>
            </a:r>
            <a:endParaRPr lang="es-ES" sz="2400" dirty="0">
              <a:solidFill>
                <a:prstClr val="black"/>
              </a:solidFill>
              <a:latin typeface="Consolas"/>
            </a:endParaRPr>
          </a:p>
          <a:p>
            <a:r>
              <a:rPr lang="es-ES" sz="2400" dirty="0">
                <a:solidFill>
                  <a:prstClr val="black"/>
                </a:solidFill>
                <a:latin typeface="Consolas"/>
              </a:rPr>
              <a:t>    | 0 </a:t>
            </a:r>
            <a:r>
              <a:rPr lang="es-ES" sz="2400" dirty="0">
                <a:solidFill>
                  <a:srgbClr xmlns:mc="http://schemas.openxmlformats.org/markup-compatibility/2006" xmlns:a14="http://schemas.microsoft.com/office/drawing/2010/main" val="0000FF" mc:Ignorable=""/>
                </a:solidFill>
                <a:latin typeface="Consolas"/>
              </a:rPr>
              <a:t>-&gt;</a:t>
            </a:r>
            <a:r>
              <a:rPr lang="es-ES" sz="2400" dirty="0">
                <a:solidFill>
                  <a:prstClr val="black"/>
                </a:solidFill>
                <a:latin typeface="Consolas"/>
              </a:rPr>
              <a:t> </a:t>
            </a:r>
            <a:r>
              <a:rPr lang="es-ES" sz="2400" dirty="0">
                <a:solidFill>
                  <a:srgbClr xmlns:mc="http://schemas.openxmlformats.org/markup-compatibility/2006" xmlns:a14="http://schemas.microsoft.com/office/drawing/2010/main" val="0000FF" mc:Ignorable=""/>
                </a:solidFill>
                <a:latin typeface="Consolas"/>
              </a:rPr>
              <a:t>true</a:t>
            </a:r>
            <a:endParaRPr lang="es-ES" sz="2400" dirty="0">
              <a:solidFill>
                <a:prstClr val="black"/>
              </a:solidFill>
              <a:latin typeface="Consolas"/>
            </a:endParaRPr>
          </a:p>
          <a:p>
            <a:r>
              <a:rPr lang="es-ES" sz="2400" dirty="0">
                <a:solidFill>
                  <a:prstClr val="black"/>
                </a:solidFill>
                <a:latin typeface="Consolas"/>
              </a:rPr>
              <a:t>    | _ </a:t>
            </a:r>
            <a:r>
              <a:rPr lang="es-ES" sz="2400" dirty="0">
                <a:solidFill>
                  <a:srgbClr xmlns:mc="http://schemas.openxmlformats.org/markup-compatibility/2006" xmlns:a14="http://schemas.microsoft.com/office/drawing/2010/main" val="0000FF" mc:Ignorable=""/>
                </a:solidFill>
                <a:latin typeface="Consolas"/>
              </a:rPr>
              <a:t>-&gt;</a:t>
            </a:r>
            <a:r>
              <a:rPr lang="es-ES" sz="2400" dirty="0">
                <a:solidFill>
                  <a:prstClr val="black"/>
                </a:solidFill>
                <a:latin typeface="Consolas"/>
              </a:rPr>
              <a:t> </a:t>
            </a:r>
            <a:r>
              <a:rPr lang="es-ES" sz="2400" dirty="0">
                <a:solidFill>
                  <a:srgbClr xmlns:mc="http://schemas.openxmlformats.org/markup-compatibility/2006" xmlns:a14="http://schemas.microsoft.com/office/drawing/2010/main" val="0000FF" mc:Ignorable=""/>
                </a:solidFill>
                <a:latin typeface="Consolas"/>
              </a:rPr>
              <a:t>false</a:t>
            </a:r>
          </a:p>
        </p:txBody>
      </p:sp>
      <p:graphicFrame>
        <p:nvGraphicFramePr>
          <p:cNvPr id="5"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E906478-99B0-4A25-BC44-E647138C65FD}" type="slidenum">
              <a:rPr lang="en-US" smtClean="0"/>
              <a:pPr/>
              <a:t>29</a:t>
            </a:fld>
            <a:endParaRPr lang="en-US"/>
          </a:p>
        </p:txBody>
      </p:sp>
    </p:spTree>
    <p:extLst>
      <p:ext uri="{BB962C8B-B14F-4D97-AF65-F5344CB8AC3E}">
        <p14:creationId xmlns:p14="http://schemas.microsoft.com/office/powerpoint/2010/main" val="5543664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Sobre el lenguaje y su origen</a:t>
            </a:r>
            <a:endParaRPr lang="es-ES" dirty="0"/>
          </a:p>
        </p:txBody>
      </p:sp>
      <p:sp>
        <p:nvSpPr>
          <p:cNvPr id="5" name="Text Placeholder 4"/>
          <p:cNvSpPr>
            <a:spLocks noGrp="1"/>
          </p:cNvSpPr>
          <p:nvPr>
            <p:ph type="body" idx="1"/>
          </p:nvPr>
        </p:nvSpPr>
        <p:spPr/>
        <p:txBody>
          <a:bodyPr/>
          <a:lstStyle/>
          <a:p>
            <a:r>
              <a:rPr lang="es-ES" dirty="0" smtClean="0"/>
              <a:t>Orígenes del lenguaje</a:t>
            </a:r>
          </a:p>
          <a:p>
            <a:r>
              <a:rPr lang="es-ES" dirty="0" smtClean="0"/>
              <a:t>¿Qué es F#?</a:t>
            </a:r>
          </a:p>
          <a:p>
            <a:r>
              <a:rPr lang="es-ES" dirty="0" smtClean="0"/>
              <a:t>Características del lenguaje</a:t>
            </a:r>
          </a:p>
          <a:p>
            <a:r>
              <a:rPr lang="es-ES" dirty="0" smtClean="0"/>
              <a:t>¿Cómo desarrollar para F#?</a:t>
            </a:r>
            <a:endParaRPr lang="es-ES" dirty="0"/>
          </a:p>
        </p:txBody>
      </p:sp>
      <p:sp>
        <p:nvSpPr>
          <p:cNvPr id="2" name="Slide Number Placeholder 1"/>
          <p:cNvSpPr>
            <a:spLocks noGrp="1"/>
          </p:cNvSpPr>
          <p:nvPr>
            <p:ph type="sldNum" sz="quarter" idx="12"/>
          </p:nvPr>
        </p:nvSpPr>
        <p:spPr/>
        <p:txBody>
          <a:bodyPr/>
          <a:lstStyle/>
          <a:p>
            <a:fld id="{EE906478-99B0-4A25-BC44-E647138C65FD}" type="slidenum">
              <a:rPr lang="en-US" b="1" smtClean="0">
                <a:solidFill>
                  <a:schemeClr val="bg1"/>
                </a:solidFill>
              </a:rPr>
              <a:pPr/>
              <a:t>3</a:t>
            </a:fld>
            <a:endParaRPr lang="en-US" b="1" dirty="0">
              <a:solidFill>
                <a:schemeClr val="bg1"/>
              </a:solidFill>
            </a:endParaRPr>
          </a:p>
        </p:txBody>
      </p:sp>
    </p:spTree>
    <p:extLst>
      <p:ext uri="{BB962C8B-B14F-4D97-AF65-F5344CB8AC3E}">
        <p14:creationId xmlns:p14="http://schemas.microsoft.com/office/powerpoint/2010/main" val="72760712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Patrones</a:t>
            </a:r>
            <a:endParaRPr lang="es-ES" dirty="0"/>
          </a:p>
        </p:txBody>
      </p:sp>
      <p:sp>
        <p:nvSpPr>
          <p:cNvPr id="3" name="Content Placeholder 2"/>
          <p:cNvSpPr>
            <a:spLocks noGrp="1"/>
          </p:cNvSpPr>
          <p:nvPr>
            <p:ph idx="1"/>
          </p:nvPr>
        </p:nvSpPr>
        <p:spPr/>
        <p:txBody>
          <a:bodyPr/>
          <a:lstStyle/>
          <a:p>
            <a:pPr algn="just"/>
            <a:r>
              <a:rPr lang="es-ES" dirty="0" smtClean="0"/>
              <a:t>Diferencia entre mecanismos de patrones de F# y </a:t>
            </a:r>
            <a:r>
              <a:rPr lang="es-ES" dirty="0" err="1" smtClean="0"/>
              <a:t>Haskell</a:t>
            </a:r>
            <a:r>
              <a:rPr lang="es-ES" dirty="0" smtClean="0"/>
              <a:t>: </a:t>
            </a:r>
            <a:r>
              <a:rPr lang="es-ES" dirty="0"/>
              <a:t>el </a:t>
            </a:r>
            <a:r>
              <a:rPr lang="es-ES" dirty="0" err="1"/>
              <a:t>pattern</a:t>
            </a:r>
            <a:r>
              <a:rPr lang="es-ES" dirty="0"/>
              <a:t> </a:t>
            </a:r>
            <a:r>
              <a:rPr lang="es-ES" dirty="0" err="1"/>
              <a:t>matching</a:t>
            </a:r>
            <a:r>
              <a:rPr lang="es-ES" dirty="0"/>
              <a:t> no se hace </a:t>
            </a:r>
            <a:r>
              <a:rPr lang="es-ES" dirty="0" smtClean="0"/>
              <a:t>contra </a:t>
            </a:r>
            <a:r>
              <a:rPr lang="es-ES" dirty="0"/>
              <a:t>el </a:t>
            </a:r>
            <a:r>
              <a:rPr lang="es-ES" dirty="0" smtClean="0"/>
              <a:t>argumento de </a:t>
            </a:r>
            <a:r>
              <a:rPr lang="es-ES" dirty="0"/>
              <a:t>la función sino contra </a:t>
            </a:r>
            <a:r>
              <a:rPr lang="es-ES" dirty="0" smtClean="0"/>
              <a:t>una expresión</a:t>
            </a:r>
            <a:endParaRPr lang="es-ES" dirty="0"/>
          </a:p>
          <a:p>
            <a:endParaRPr lang="es-ES" dirty="0"/>
          </a:p>
        </p:txBody>
      </p:sp>
      <p:sp>
        <p:nvSpPr>
          <p:cNvPr id="4" name="Down Arrow 3"/>
          <p:cNvSpPr/>
          <p:nvPr/>
        </p:nvSpPr>
        <p:spPr>
          <a:xfrm>
            <a:off x="4283968" y="3861048"/>
            <a:ext cx="576064" cy="1162997"/>
          </a:xfrm>
          <a:prstGeom prst="downArrow">
            <a:avLst/>
          </a:prstGeom>
          <a:solidFill>
            <a:schemeClr val="accent1"/>
          </a:solidFill>
          <a:ln>
            <a:solidFill>
              <a:schemeClr val="tx2"/>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5" name="Oval 4"/>
          <p:cNvSpPr/>
          <p:nvPr/>
        </p:nvSpPr>
        <p:spPr>
          <a:xfrm>
            <a:off x="1619672" y="5157192"/>
            <a:ext cx="5904656" cy="1224136"/>
          </a:xfrm>
          <a:prstGeom prst="ellipse">
            <a:avLst/>
          </a:prstGeom>
          <a:ln>
            <a:solidFill>
              <a:schemeClr val="tx2"/>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prstClr val="white"/>
                </a:solidFill>
              </a:rPr>
              <a:t>Posibilidad de transformar la entrada</a:t>
            </a:r>
            <a:endParaRPr lang="es-ES" sz="2800" dirty="0">
              <a:solidFill>
                <a:prstClr val="white"/>
              </a:solidFill>
            </a:endParaRPr>
          </a:p>
        </p:txBody>
      </p:sp>
      <p:graphicFrame>
        <p:nvGraphicFramePr>
          <p:cNvPr id="6"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EE906478-99B0-4A25-BC44-E647138C65FD}" type="slidenum">
              <a:rPr lang="en-US" smtClean="0"/>
              <a:pPr/>
              <a:t>30</a:t>
            </a:fld>
            <a:endParaRPr lang="en-US"/>
          </a:p>
        </p:txBody>
      </p:sp>
    </p:spTree>
    <p:extLst>
      <p:ext uri="{BB962C8B-B14F-4D97-AF65-F5344CB8AC3E}">
        <p14:creationId xmlns:p14="http://schemas.microsoft.com/office/powerpoint/2010/main" val="2826553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ppt_w</p:attrName>
                                        </p:attrNameLst>
                                      </p:cBhvr>
                                      <p:tavLst>
                                        <p:tav tm="0" fmla="#ppt_w*sin(2.5*pi*$)">
                                          <p:val>
                                            <p:fltVal val="0"/>
                                          </p:val>
                                        </p:tav>
                                        <p:tav tm="100000">
                                          <p:val>
                                            <p:fltVal val="1"/>
                                          </p:val>
                                        </p:tav>
                                      </p:tavLst>
                                    </p:anim>
                                    <p:anim calcmode="lin" valueType="num">
                                      <p:cBhvr>
                                        <p:cTn id="9" dur="125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ppt_w</p:attrName>
                                        </p:attrNameLst>
                                      </p:cBhvr>
                                      <p:tavLst>
                                        <p:tav tm="0" fmla="#ppt_w*sin(2.5*pi*$)">
                                          <p:val>
                                            <p:fltVal val="0"/>
                                          </p:val>
                                        </p:tav>
                                        <p:tav tm="100000">
                                          <p:val>
                                            <p:fltVal val="1"/>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Patrones</a:t>
            </a:r>
          </a:p>
        </p:txBody>
      </p:sp>
      <p:sp>
        <p:nvSpPr>
          <p:cNvPr id="3" name="Content Placeholder 2"/>
          <p:cNvSpPr>
            <a:spLocks noGrp="1"/>
          </p:cNvSpPr>
          <p:nvPr>
            <p:ph idx="1"/>
          </p:nvPr>
        </p:nvSpPr>
        <p:spPr>
          <a:xfrm>
            <a:off x="-622920" y="-75307"/>
            <a:ext cx="8229600" cy="4525963"/>
          </a:xfrm>
        </p:spPr>
        <p:txBody>
          <a:bodyPr/>
          <a:lstStyle/>
          <a:p>
            <a:pPr marL="0" indent="0">
              <a:buNone/>
            </a:pPr>
            <a:endParaRPr lang="es-ES" dirty="0"/>
          </a:p>
        </p:txBody>
      </p:sp>
      <p:sp>
        <p:nvSpPr>
          <p:cNvPr id="4" name="Down Arrow 3"/>
          <p:cNvSpPr/>
          <p:nvPr/>
        </p:nvSpPr>
        <p:spPr>
          <a:xfrm rot="10800000">
            <a:off x="4283967" y="3933056"/>
            <a:ext cx="576064" cy="1162997"/>
          </a:xfrm>
          <a:prstGeom prst="downArrow">
            <a:avLst/>
          </a:prstGeom>
          <a:solidFill>
            <a:schemeClr val="accent1"/>
          </a:solidFill>
          <a:ln>
            <a:solidFill>
              <a:schemeClr val="tx2"/>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5" name="Oval 4"/>
          <p:cNvSpPr/>
          <p:nvPr/>
        </p:nvSpPr>
        <p:spPr>
          <a:xfrm>
            <a:off x="1619672" y="5157192"/>
            <a:ext cx="5904656" cy="1224136"/>
          </a:xfrm>
          <a:prstGeom prst="ellipse">
            <a:avLst/>
          </a:prstGeom>
          <a:ln>
            <a:solidFill>
              <a:schemeClr val="tx2"/>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prstClr val="white"/>
                </a:solidFill>
              </a:rPr>
              <a:t>Posibilidad de transformar la entrada</a:t>
            </a:r>
            <a:endParaRPr lang="es-ES" sz="2800" dirty="0">
              <a:solidFill>
                <a:prstClr val="white"/>
              </a:solidFill>
            </a:endParaRPr>
          </a:p>
        </p:txBody>
      </p:sp>
      <p:sp>
        <p:nvSpPr>
          <p:cNvPr id="6" name="Rectangle 5"/>
          <p:cNvSpPr/>
          <p:nvPr/>
        </p:nvSpPr>
        <p:spPr>
          <a:xfrm>
            <a:off x="971600" y="1916832"/>
            <a:ext cx="7272808" cy="169277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a:spAutoFit/>
          </a:bodyPr>
          <a:lstStyle/>
          <a:p>
            <a:r>
              <a:rPr lang="es-ES" sz="2600" dirty="0" smtClean="0">
                <a:solidFill>
                  <a:prstClr val="black"/>
                </a:solidFill>
                <a:latin typeface="Consolas"/>
              </a:rPr>
              <a:t>&gt; </a:t>
            </a:r>
            <a:r>
              <a:rPr lang="es-ES" sz="2600" dirty="0" err="1" smtClean="0">
                <a:solidFill>
                  <a:srgbClr xmlns:mc="http://schemas.openxmlformats.org/markup-compatibility/2006" xmlns:a14="http://schemas.microsoft.com/office/drawing/2010/main" val="0000FF" mc:Ignorable=""/>
                </a:solidFill>
                <a:latin typeface="Consolas"/>
              </a:rPr>
              <a:t>let</a:t>
            </a:r>
            <a:r>
              <a:rPr lang="es-ES" sz="2600" dirty="0" smtClean="0">
                <a:solidFill>
                  <a:prstClr val="black"/>
                </a:solidFill>
                <a:latin typeface="Consolas"/>
              </a:rPr>
              <a:t> </a:t>
            </a:r>
            <a:r>
              <a:rPr lang="es-ES" sz="2600" dirty="0" err="1">
                <a:solidFill>
                  <a:prstClr val="black"/>
                </a:solidFill>
                <a:latin typeface="Consolas"/>
              </a:rPr>
              <a:t>describirParidad</a:t>
            </a:r>
            <a:r>
              <a:rPr lang="es-ES" sz="2600" dirty="0">
                <a:solidFill>
                  <a:prstClr val="black"/>
                </a:solidFill>
                <a:latin typeface="Consolas"/>
              </a:rPr>
              <a:t> x =</a:t>
            </a:r>
          </a:p>
          <a:p>
            <a:r>
              <a:rPr lang="es-ES" sz="2600" dirty="0">
                <a:solidFill>
                  <a:prstClr val="black"/>
                </a:solidFill>
                <a:latin typeface="Consolas"/>
              </a:rPr>
              <a:t>    </a:t>
            </a:r>
            <a:r>
              <a:rPr lang="es-ES" sz="2600" dirty="0">
                <a:solidFill>
                  <a:srgbClr xmlns:mc="http://schemas.openxmlformats.org/markup-compatibility/2006" xmlns:a14="http://schemas.microsoft.com/office/drawing/2010/main" val="0000FF" mc:Ignorable=""/>
                </a:solidFill>
                <a:latin typeface="Consolas"/>
              </a:rPr>
              <a:t>match</a:t>
            </a:r>
            <a:r>
              <a:rPr lang="es-ES" sz="2600" dirty="0">
                <a:solidFill>
                  <a:prstClr val="black"/>
                </a:solidFill>
                <a:latin typeface="Consolas"/>
              </a:rPr>
              <a:t> </a:t>
            </a:r>
            <a:r>
              <a:rPr lang="es-ES" sz="2600" dirty="0" err="1">
                <a:solidFill>
                  <a:prstClr val="black"/>
                </a:solidFill>
                <a:latin typeface="Consolas"/>
              </a:rPr>
              <a:t>esPar</a:t>
            </a:r>
            <a:r>
              <a:rPr lang="es-ES" sz="2600" dirty="0">
                <a:solidFill>
                  <a:prstClr val="black"/>
                </a:solidFill>
                <a:latin typeface="Consolas"/>
              </a:rPr>
              <a:t> x </a:t>
            </a:r>
            <a:r>
              <a:rPr lang="es-ES" sz="2600" dirty="0" err="1">
                <a:solidFill>
                  <a:srgbClr xmlns:mc="http://schemas.openxmlformats.org/markup-compatibility/2006" xmlns:a14="http://schemas.microsoft.com/office/drawing/2010/main" val="0000FF" mc:Ignorable=""/>
                </a:solidFill>
                <a:latin typeface="Consolas"/>
              </a:rPr>
              <a:t>with</a:t>
            </a:r>
            <a:endParaRPr lang="es-ES" sz="2600" dirty="0">
              <a:solidFill>
                <a:prstClr val="black"/>
              </a:solidFill>
              <a:latin typeface="Consolas"/>
            </a:endParaRPr>
          </a:p>
          <a:p>
            <a:r>
              <a:rPr lang="es-ES" sz="2600" dirty="0">
                <a:solidFill>
                  <a:prstClr val="black"/>
                </a:solidFill>
                <a:latin typeface="Consolas"/>
              </a:rPr>
              <a:t>    | </a:t>
            </a:r>
            <a:r>
              <a:rPr lang="es-ES" sz="2600" dirty="0">
                <a:solidFill>
                  <a:srgbClr xmlns:mc="http://schemas.openxmlformats.org/markup-compatibility/2006" xmlns:a14="http://schemas.microsoft.com/office/drawing/2010/main" val="0000FF" mc:Ignorable=""/>
                </a:solidFill>
                <a:latin typeface="Consolas"/>
              </a:rPr>
              <a:t>true</a:t>
            </a:r>
            <a:r>
              <a:rPr lang="es-ES" sz="2600" dirty="0">
                <a:solidFill>
                  <a:prstClr val="black"/>
                </a:solidFill>
                <a:latin typeface="Consolas"/>
              </a:rPr>
              <a:t> </a:t>
            </a:r>
            <a:r>
              <a:rPr lang="es-ES" sz="2600" dirty="0">
                <a:solidFill>
                  <a:srgbClr xmlns:mc="http://schemas.openxmlformats.org/markup-compatibility/2006" xmlns:a14="http://schemas.microsoft.com/office/drawing/2010/main" val="0000FF" mc:Ignorable=""/>
                </a:solidFill>
                <a:latin typeface="Consolas"/>
              </a:rPr>
              <a:t>-&gt;</a:t>
            </a:r>
            <a:r>
              <a:rPr lang="es-ES" sz="2600" dirty="0">
                <a:solidFill>
                  <a:prstClr val="black"/>
                </a:solidFill>
                <a:latin typeface="Consolas"/>
              </a:rPr>
              <a:t> </a:t>
            </a:r>
            <a:r>
              <a:rPr lang="es-ES" sz="2600" dirty="0" err="1">
                <a:solidFill>
                  <a:prstClr val="black"/>
                </a:solidFill>
                <a:latin typeface="Consolas"/>
              </a:rPr>
              <a:t>printfn</a:t>
            </a:r>
            <a:r>
              <a:rPr lang="es-ES" sz="2600" dirty="0">
                <a:solidFill>
                  <a:prstClr val="black"/>
                </a:solidFill>
                <a:latin typeface="Consolas"/>
              </a:rPr>
              <a:t> </a:t>
            </a:r>
            <a:r>
              <a:rPr lang="es-ES" sz="2600" dirty="0">
                <a:solidFill>
                  <a:srgbClr xmlns:mc="http://schemas.openxmlformats.org/markup-compatibility/2006" xmlns:a14="http://schemas.microsoft.com/office/drawing/2010/main" val="800000" mc:Ignorable=""/>
                </a:solidFill>
                <a:latin typeface="Consolas"/>
              </a:rPr>
              <a:t>"%d es par"</a:t>
            </a:r>
            <a:r>
              <a:rPr lang="es-ES" sz="2600" dirty="0">
                <a:solidFill>
                  <a:prstClr val="black"/>
                </a:solidFill>
                <a:latin typeface="Consolas"/>
              </a:rPr>
              <a:t> x</a:t>
            </a:r>
          </a:p>
          <a:p>
            <a:r>
              <a:rPr lang="es-ES" sz="2600" dirty="0">
                <a:solidFill>
                  <a:prstClr val="black"/>
                </a:solidFill>
                <a:latin typeface="Consolas"/>
              </a:rPr>
              <a:t>    | </a:t>
            </a:r>
            <a:r>
              <a:rPr lang="es-ES" sz="2600" dirty="0">
                <a:solidFill>
                  <a:srgbClr xmlns:mc="http://schemas.openxmlformats.org/markup-compatibility/2006" xmlns:a14="http://schemas.microsoft.com/office/drawing/2010/main" val="0000FF" mc:Ignorable=""/>
                </a:solidFill>
                <a:latin typeface="Consolas"/>
              </a:rPr>
              <a:t>false</a:t>
            </a:r>
            <a:r>
              <a:rPr lang="es-ES" sz="2600" dirty="0">
                <a:solidFill>
                  <a:prstClr val="black"/>
                </a:solidFill>
                <a:latin typeface="Consolas"/>
              </a:rPr>
              <a:t> </a:t>
            </a:r>
            <a:r>
              <a:rPr lang="es-ES" sz="2600" dirty="0">
                <a:solidFill>
                  <a:srgbClr xmlns:mc="http://schemas.openxmlformats.org/markup-compatibility/2006" xmlns:a14="http://schemas.microsoft.com/office/drawing/2010/main" val="0000FF" mc:Ignorable=""/>
                </a:solidFill>
                <a:latin typeface="Consolas"/>
              </a:rPr>
              <a:t>-&gt;</a:t>
            </a:r>
            <a:r>
              <a:rPr lang="es-ES" sz="2600" dirty="0">
                <a:solidFill>
                  <a:prstClr val="black"/>
                </a:solidFill>
                <a:latin typeface="Consolas"/>
              </a:rPr>
              <a:t> </a:t>
            </a:r>
            <a:r>
              <a:rPr lang="es-ES" sz="2600" dirty="0" err="1">
                <a:solidFill>
                  <a:prstClr val="black"/>
                </a:solidFill>
                <a:latin typeface="Consolas"/>
              </a:rPr>
              <a:t>printfn</a:t>
            </a:r>
            <a:r>
              <a:rPr lang="es-ES" sz="2600" dirty="0">
                <a:solidFill>
                  <a:prstClr val="black"/>
                </a:solidFill>
                <a:latin typeface="Consolas"/>
              </a:rPr>
              <a:t> </a:t>
            </a:r>
            <a:r>
              <a:rPr lang="es-ES" sz="2600" dirty="0">
                <a:solidFill>
                  <a:srgbClr xmlns:mc="http://schemas.openxmlformats.org/markup-compatibility/2006" xmlns:a14="http://schemas.microsoft.com/office/drawing/2010/main" val="800000" mc:Ignorable=""/>
                </a:solidFill>
                <a:latin typeface="Consolas"/>
              </a:rPr>
              <a:t>"%d es impar"</a:t>
            </a:r>
            <a:r>
              <a:rPr lang="es-ES" sz="2600" dirty="0">
                <a:solidFill>
                  <a:prstClr val="black"/>
                </a:solidFill>
                <a:latin typeface="Consolas"/>
              </a:rPr>
              <a:t> x</a:t>
            </a:r>
          </a:p>
        </p:txBody>
      </p:sp>
      <p:graphicFrame>
        <p:nvGraphicFramePr>
          <p:cNvPr id="7"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p:txBody>
          <a:bodyPr/>
          <a:lstStyle/>
          <a:p>
            <a:fld id="{EE906478-99B0-4A25-BC44-E647138C65FD}" type="slidenum">
              <a:rPr lang="en-US" smtClean="0"/>
              <a:pPr/>
              <a:t>31</a:t>
            </a:fld>
            <a:endParaRPr lang="en-US"/>
          </a:p>
        </p:txBody>
      </p:sp>
    </p:spTree>
    <p:extLst>
      <p:ext uri="{BB962C8B-B14F-4D97-AF65-F5344CB8AC3E}">
        <p14:creationId xmlns:p14="http://schemas.microsoft.com/office/powerpoint/2010/main" val="2625302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6" presetClass="emph" presetSubtype="0" fill="hold" grpId="0" nodeType="withEffect">
                                  <p:stCondLst>
                                    <p:cond delay="0"/>
                                  </p:stCondLst>
                                  <p:childTnLst>
                                    <p:animEffect transition="out" filter="fade">
                                      <p:cBhvr>
                                        <p:cTn id="11" dur="2000" tmFilter="0, 0; .2, .5; .8, .5; 1, 0"/>
                                        <p:tgtEl>
                                          <p:spTgt spid="5"/>
                                        </p:tgtEl>
                                      </p:cBhvr>
                                    </p:animEffect>
                                    <p:animScale>
                                      <p:cBhvr>
                                        <p:cTn id="12"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Evaluación perezosa</a:t>
            </a:r>
            <a:endParaRPr lang="es-ES" dirty="0"/>
          </a:p>
        </p:txBody>
      </p:sp>
      <p:sp>
        <p:nvSpPr>
          <p:cNvPr id="3" name="Content Placeholder 2"/>
          <p:cNvSpPr>
            <a:spLocks noGrp="1"/>
          </p:cNvSpPr>
          <p:nvPr>
            <p:ph idx="1"/>
          </p:nvPr>
        </p:nvSpPr>
        <p:spPr/>
        <p:txBody>
          <a:bodyPr/>
          <a:lstStyle/>
          <a:p>
            <a:pPr algn="just"/>
            <a:r>
              <a:rPr lang="es-ES" dirty="0"/>
              <a:t>En F# por defecto se tiene evaluación </a:t>
            </a:r>
            <a:r>
              <a:rPr lang="es-ES" dirty="0" smtClean="0"/>
              <a:t>impaciente (</a:t>
            </a:r>
            <a:r>
              <a:rPr lang="es-ES" i="1" dirty="0" err="1" smtClean="0"/>
              <a:t>eager</a:t>
            </a:r>
            <a:r>
              <a:rPr lang="es-ES" i="1" dirty="0" smtClean="0"/>
              <a:t> </a:t>
            </a:r>
            <a:r>
              <a:rPr lang="es-ES" i="1" dirty="0" err="1" smtClean="0"/>
              <a:t>evaluation</a:t>
            </a:r>
            <a:r>
              <a:rPr lang="es-ES" i="1" dirty="0" smtClean="0"/>
              <a:t>)</a:t>
            </a:r>
            <a:endParaRPr lang="es-ES" dirty="0"/>
          </a:p>
          <a:p>
            <a:pPr algn="just"/>
            <a:r>
              <a:rPr lang="es-ES" dirty="0"/>
              <a:t>Pero F# también soporta evaluación </a:t>
            </a:r>
            <a:r>
              <a:rPr lang="es-ES" dirty="0" smtClean="0"/>
              <a:t>perezosa (</a:t>
            </a:r>
            <a:r>
              <a:rPr lang="es-ES" i="1" dirty="0" err="1" smtClean="0"/>
              <a:t>lazy</a:t>
            </a:r>
            <a:r>
              <a:rPr lang="es-ES" i="1" dirty="0" smtClean="0"/>
              <a:t> </a:t>
            </a:r>
            <a:r>
              <a:rPr lang="es-ES" i="1" dirty="0" err="1" smtClean="0"/>
              <a:t>evaluation</a:t>
            </a:r>
            <a:r>
              <a:rPr lang="es-ES" i="1" dirty="0" smtClean="0"/>
              <a:t>) </a:t>
            </a:r>
            <a:endParaRPr lang="es-ES" i="1" dirty="0"/>
          </a:p>
          <a:p>
            <a:pPr algn="just"/>
            <a:r>
              <a:rPr lang="es-ES" dirty="0"/>
              <a:t>Con la evaluación perezosa evaluamos </a:t>
            </a:r>
            <a:r>
              <a:rPr lang="es-ES" dirty="0" smtClean="0"/>
              <a:t>bajo demanda</a:t>
            </a:r>
            <a:endParaRPr lang="es-ES" dirty="0"/>
          </a:p>
          <a:p>
            <a:pPr algn="just"/>
            <a:r>
              <a:rPr lang="es-ES" dirty="0"/>
              <a:t>Su uso tiene un gran impacto en el uso de la </a:t>
            </a:r>
            <a:r>
              <a:rPr lang="es-ES" dirty="0" smtClean="0"/>
              <a:t>memoria</a:t>
            </a:r>
            <a:endParaRPr lang="es-ES" dirty="0"/>
          </a:p>
        </p:txBody>
      </p:sp>
      <p:graphicFrame>
        <p:nvGraphicFramePr>
          <p:cNvPr id="4"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32</a:t>
            </a:fld>
            <a:endParaRPr lang="en-US"/>
          </a:p>
        </p:txBody>
      </p:sp>
    </p:spTree>
    <p:extLst>
      <p:ext uri="{BB962C8B-B14F-4D97-AF65-F5344CB8AC3E}">
        <p14:creationId xmlns:p14="http://schemas.microsoft.com/office/powerpoint/2010/main" val="8441546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Evaluación perezosa</a:t>
            </a:r>
            <a:endParaRPr lang="es-ES" dirty="0"/>
          </a:p>
        </p:txBody>
      </p:sp>
      <p:sp>
        <p:nvSpPr>
          <p:cNvPr id="3" name="Content Placeholder 2"/>
          <p:cNvSpPr>
            <a:spLocks noGrp="1"/>
          </p:cNvSpPr>
          <p:nvPr>
            <p:ph idx="1"/>
          </p:nvPr>
        </p:nvSpPr>
        <p:spPr>
          <a:xfrm>
            <a:off x="457200" y="1600200"/>
            <a:ext cx="8229600" cy="5257800"/>
          </a:xfrm>
        </p:spPr>
        <p:txBody>
          <a:bodyPr>
            <a:normAutofit/>
          </a:bodyPr>
          <a:lstStyle/>
          <a:p>
            <a:endParaRPr lang="es-ES" dirty="0" smtClean="0"/>
          </a:p>
          <a:p>
            <a:endParaRPr lang="es-ES" dirty="0"/>
          </a:p>
          <a:p>
            <a:endParaRPr lang="es-ES" dirty="0" smtClean="0"/>
          </a:p>
          <a:p>
            <a:endParaRPr lang="es-ES" dirty="0" smtClean="0"/>
          </a:p>
          <a:p>
            <a:pPr marL="0" indent="0">
              <a:buNone/>
            </a:pPr>
            <a:endParaRPr lang="es-ES" dirty="0"/>
          </a:p>
          <a:p>
            <a:pPr marL="0" indent="0">
              <a:buNone/>
            </a:pPr>
            <a:endParaRPr lang="es-ES" dirty="0"/>
          </a:p>
          <a:p>
            <a:pPr algn="just"/>
            <a:r>
              <a:rPr lang="es-ES" sz="2800" dirty="0"/>
              <a:t>Un tipo </a:t>
            </a:r>
            <a:r>
              <a:rPr lang="es-ES" sz="2800" dirty="0" err="1">
                <a:latin typeface="Consolas" pitchFamily="49" charset="0"/>
                <a:cs typeface="Consolas" pitchFamily="49" charset="0"/>
              </a:rPr>
              <a:t>Lazy</a:t>
            </a:r>
            <a:r>
              <a:rPr lang="es-ES" sz="2800" dirty="0"/>
              <a:t> es un </a:t>
            </a:r>
            <a:r>
              <a:rPr lang="es-ES" sz="2800" dirty="0" smtClean="0"/>
              <a:t>modificador que aplicado a un cálculo hace que este sólo sea </a:t>
            </a:r>
            <a:r>
              <a:rPr lang="es-ES" sz="2800" dirty="0"/>
              <a:t>evaluado y almacenado en memoria cuando lo </a:t>
            </a:r>
            <a:r>
              <a:rPr lang="es-ES" sz="2800" dirty="0" smtClean="0"/>
              <a:t>forcemos</a:t>
            </a:r>
            <a:endParaRPr lang="es-ES" sz="2800" dirty="0"/>
          </a:p>
          <a:p>
            <a:endParaRPr lang="es-ES" dirty="0"/>
          </a:p>
        </p:txBody>
      </p:sp>
      <p:sp>
        <p:nvSpPr>
          <p:cNvPr id="4" name="Rectangle 3"/>
          <p:cNvSpPr/>
          <p:nvPr/>
        </p:nvSpPr>
        <p:spPr>
          <a:xfrm>
            <a:off x="539552" y="1700808"/>
            <a:ext cx="8064896" cy="3252192"/>
          </a:xfrm>
          <a:prstGeom prst="rect">
            <a:avLst/>
          </a:prstGeom>
          <a:solidFill>
            <a:schemeClr val="bg1"/>
          </a:solidFill>
        </p:spPr>
        <p:txBody>
          <a:bodyPr wrap="square">
            <a:spAutoFit/>
          </a:bodyPr>
          <a:lstStyle/>
          <a:p>
            <a:r>
              <a:rPr lang="es-ES" sz="2000" dirty="0" smtClean="0">
                <a:solidFill>
                  <a:prstClr val="black"/>
                </a:solidFill>
                <a:latin typeface="Consolas"/>
              </a:rPr>
              <a:t>&gt; </a:t>
            </a:r>
            <a:r>
              <a:rPr lang="es-ES" sz="2000" dirty="0" err="1" smtClean="0">
                <a:solidFill>
                  <a:srgbClr xmlns:mc="http://schemas.openxmlformats.org/markup-compatibility/2006" xmlns:a14="http://schemas.microsoft.com/office/drawing/2010/main" val="0000FF" mc:Ignorable=""/>
                </a:solidFill>
                <a:latin typeface="Consolas"/>
              </a:rPr>
              <a:t>let</a:t>
            </a:r>
            <a:r>
              <a:rPr lang="es-ES" sz="2000" dirty="0" smtClean="0">
                <a:solidFill>
                  <a:prstClr val="black"/>
                </a:solidFill>
                <a:latin typeface="Consolas"/>
              </a:rPr>
              <a:t> </a:t>
            </a:r>
            <a:r>
              <a:rPr lang="es-ES" sz="2000" dirty="0" err="1">
                <a:solidFill>
                  <a:prstClr val="black"/>
                </a:solidFill>
                <a:latin typeface="Consolas"/>
              </a:rPr>
              <a:t>lazyX</a:t>
            </a:r>
            <a:r>
              <a:rPr lang="es-ES" sz="2000" dirty="0">
                <a:solidFill>
                  <a:prstClr val="black"/>
                </a:solidFill>
                <a:latin typeface="Consolas"/>
              </a:rPr>
              <a:t> = </a:t>
            </a:r>
          </a:p>
          <a:p>
            <a:r>
              <a:rPr lang="es-ES" sz="2000" dirty="0">
                <a:solidFill>
                  <a:prstClr val="black"/>
                </a:solidFill>
                <a:latin typeface="Consolas"/>
              </a:rPr>
              <a:t>    </a:t>
            </a:r>
            <a:r>
              <a:rPr lang="es-ES" sz="2000" dirty="0" err="1">
                <a:solidFill>
                  <a:prstClr val="black"/>
                </a:solidFill>
                <a:latin typeface="Consolas"/>
              </a:rPr>
              <a:t>Lazy</a:t>
            </a:r>
            <a:r>
              <a:rPr lang="es-ES" sz="2000" dirty="0">
                <a:solidFill>
                  <a:prstClr val="black"/>
                </a:solidFill>
                <a:latin typeface="Consolas"/>
              </a:rPr>
              <a:t>&lt;</a:t>
            </a:r>
            <a:r>
              <a:rPr lang="es-ES" sz="2000" dirty="0" err="1">
                <a:solidFill>
                  <a:prstClr val="black"/>
                </a:solidFill>
                <a:latin typeface="Consolas"/>
              </a:rPr>
              <a:t>int</a:t>
            </a:r>
            <a:r>
              <a:rPr lang="es-ES" sz="2000" dirty="0">
                <a:solidFill>
                  <a:prstClr val="black"/>
                </a:solidFill>
                <a:latin typeface="Consolas"/>
              </a:rPr>
              <a:t>&gt;.</a:t>
            </a:r>
            <a:r>
              <a:rPr lang="es-ES" sz="2000" dirty="0" err="1">
                <a:solidFill>
                  <a:prstClr val="black"/>
                </a:solidFill>
                <a:latin typeface="Consolas"/>
              </a:rPr>
              <a:t>Create</a:t>
            </a:r>
            <a:r>
              <a:rPr lang="es-ES" sz="2000" dirty="0">
                <a:solidFill>
                  <a:prstClr val="black"/>
                </a:solidFill>
                <a:latin typeface="Consolas"/>
              </a:rPr>
              <a:t>(</a:t>
            </a:r>
            <a:r>
              <a:rPr lang="es-ES" sz="2000" dirty="0" err="1">
                <a:solidFill>
                  <a:srgbClr xmlns:mc="http://schemas.openxmlformats.org/markup-compatibility/2006" xmlns:a14="http://schemas.microsoft.com/office/drawing/2010/main" val="0000FF" mc:Ignorable=""/>
                </a:solidFill>
                <a:latin typeface="Consolas"/>
              </a:rPr>
              <a:t>fun</a:t>
            </a:r>
            <a:r>
              <a:rPr lang="es-ES" sz="2000" dirty="0">
                <a:solidFill>
                  <a:prstClr val="black"/>
                </a:solidFill>
                <a:latin typeface="Consolas"/>
              </a:rPr>
              <a:t> () </a:t>
            </a:r>
            <a:r>
              <a:rPr lang="es-ES" sz="2000" dirty="0">
                <a:solidFill>
                  <a:srgbClr xmlns:mc="http://schemas.openxmlformats.org/markup-compatibility/2006" xmlns:a14="http://schemas.microsoft.com/office/drawing/2010/main" val="0000FF" mc:Ignorable=""/>
                </a:solidFill>
                <a:latin typeface="Consolas"/>
              </a:rPr>
              <a:t>-&gt;</a:t>
            </a:r>
            <a:r>
              <a:rPr lang="es-ES" sz="2000" dirty="0">
                <a:solidFill>
                  <a:prstClr val="black"/>
                </a:solidFill>
                <a:latin typeface="Consolas"/>
              </a:rPr>
              <a:t> </a:t>
            </a:r>
            <a:r>
              <a:rPr lang="es-ES" sz="2000" dirty="0" err="1">
                <a:solidFill>
                  <a:prstClr val="black"/>
                </a:solidFill>
                <a:latin typeface="Consolas"/>
              </a:rPr>
              <a:t>printfn</a:t>
            </a:r>
            <a:r>
              <a:rPr lang="es-ES" sz="2000" dirty="0">
                <a:solidFill>
                  <a:prstClr val="black"/>
                </a:solidFill>
                <a:latin typeface="Consolas"/>
              </a:rPr>
              <a:t> </a:t>
            </a:r>
            <a:r>
              <a:rPr lang="es-ES" sz="2000" dirty="0">
                <a:solidFill>
                  <a:srgbClr xmlns:mc="http://schemas.openxmlformats.org/markup-compatibility/2006" xmlns:a14="http://schemas.microsoft.com/office/drawing/2010/main" val="800000" mc:Ignorable=""/>
                </a:solidFill>
                <a:latin typeface="Consolas"/>
              </a:rPr>
              <a:t>"Evaluando x"</a:t>
            </a:r>
            <a:r>
              <a:rPr lang="es-ES" sz="2000" dirty="0">
                <a:solidFill>
                  <a:prstClr val="black"/>
                </a:solidFill>
                <a:latin typeface="Consolas"/>
              </a:rPr>
              <a:t>; </a:t>
            </a:r>
            <a:r>
              <a:rPr lang="es-ES" sz="2000" dirty="0" smtClean="0">
                <a:solidFill>
                  <a:prstClr val="black"/>
                </a:solidFill>
                <a:latin typeface="Consolas"/>
              </a:rPr>
              <a:t>								10</a:t>
            </a:r>
            <a:r>
              <a:rPr lang="es-ES" sz="2000" dirty="0">
                <a:solidFill>
                  <a:prstClr val="black"/>
                </a:solidFill>
                <a:latin typeface="Consolas"/>
              </a:rPr>
              <a:t>)</a:t>
            </a:r>
          </a:p>
          <a:p>
            <a:r>
              <a:rPr lang="es-ES" sz="2000" dirty="0" err="1">
                <a:solidFill>
                  <a:srgbClr xmlns:mc="http://schemas.openxmlformats.org/markup-compatibility/2006" xmlns:a14="http://schemas.microsoft.com/office/drawing/2010/main" val="0000FF" mc:Ignorable=""/>
                </a:solidFill>
                <a:latin typeface="Consolas"/>
              </a:rPr>
              <a:t>let</a:t>
            </a:r>
            <a:r>
              <a:rPr lang="es-ES" sz="2000" dirty="0">
                <a:solidFill>
                  <a:prstClr val="black"/>
                </a:solidFill>
                <a:latin typeface="Consolas"/>
              </a:rPr>
              <a:t> </a:t>
            </a:r>
            <a:r>
              <a:rPr lang="es-ES" sz="2000" dirty="0" err="1">
                <a:solidFill>
                  <a:prstClr val="black"/>
                </a:solidFill>
                <a:latin typeface="Consolas"/>
              </a:rPr>
              <a:t>lazyY</a:t>
            </a:r>
            <a:r>
              <a:rPr lang="es-ES" sz="2000" dirty="0">
                <a:solidFill>
                  <a:prstClr val="black"/>
                </a:solidFill>
                <a:latin typeface="Consolas"/>
              </a:rPr>
              <a:t> = </a:t>
            </a:r>
          </a:p>
          <a:p>
            <a:r>
              <a:rPr lang="es-ES" sz="2000" dirty="0">
                <a:solidFill>
                  <a:prstClr val="black"/>
                </a:solidFill>
                <a:latin typeface="Consolas"/>
              </a:rPr>
              <a:t>    </a:t>
            </a:r>
            <a:r>
              <a:rPr lang="es-ES" sz="2000" dirty="0" err="1">
                <a:solidFill>
                  <a:srgbClr xmlns:mc="http://schemas.openxmlformats.org/markup-compatibility/2006" xmlns:a14="http://schemas.microsoft.com/office/drawing/2010/main" val="0000FF" mc:Ignorable=""/>
                </a:solidFill>
                <a:latin typeface="Consolas"/>
              </a:rPr>
              <a:t>lazy</a:t>
            </a:r>
            <a:r>
              <a:rPr lang="es-ES" sz="2000" dirty="0">
                <a:solidFill>
                  <a:prstClr val="black"/>
                </a:solidFill>
                <a:latin typeface="Consolas"/>
              </a:rPr>
              <a:t> (</a:t>
            </a:r>
            <a:r>
              <a:rPr lang="es-ES" sz="2000" dirty="0" err="1">
                <a:solidFill>
                  <a:prstClr val="black"/>
                </a:solidFill>
                <a:latin typeface="Consolas"/>
              </a:rPr>
              <a:t>printfn</a:t>
            </a:r>
            <a:r>
              <a:rPr lang="es-ES" sz="2000" dirty="0">
                <a:solidFill>
                  <a:prstClr val="black"/>
                </a:solidFill>
                <a:latin typeface="Consolas"/>
              </a:rPr>
              <a:t> </a:t>
            </a:r>
            <a:r>
              <a:rPr lang="es-ES" sz="2000" dirty="0">
                <a:solidFill>
                  <a:srgbClr xmlns:mc="http://schemas.openxmlformats.org/markup-compatibility/2006" xmlns:a14="http://schemas.microsoft.com/office/drawing/2010/main" val="800000" mc:Ignorable=""/>
                </a:solidFill>
                <a:latin typeface="Consolas"/>
              </a:rPr>
              <a:t>"Evaluando y"</a:t>
            </a:r>
            <a:r>
              <a:rPr lang="es-ES" sz="2000" dirty="0">
                <a:solidFill>
                  <a:prstClr val="black"/>
                </a:solidFill>
                <a:latin typeface="Consolas"/>
              </a:rPr>
              <a:t>; </a:t>
            </a:r>
            <a:r>
              <a:rPr lang="es-ES" sz="2000" dirty="0" err="1">
                <a:solidFill>
                  <a:prstClr val="black"/>
                </a:solidFill>
                <a:latin typeface="Consolas"/>
              </a:rPr>
              <a:t>lazyX.Value</a:t>
            </a:r>
            <a:r>
              <a:rPr lang="es-ES" sz="2000" dirty="0">
                <a:solidFill>
                  <a:prstClr val="black"/>
                </a:solidFill>
                <a:latin typeface="Consolas"/>
              </a:rPr>
              <a:t> + </a:t>
            </a:r>
            <a:r>
              <a:rPr lang="es-ES" sz="2000" dirty="0" smtClean="0">
                <a:solidFill>
                  <a:prstClr val="black"/>
                </a:solidFill>
                <a:latin typeface="Consolas"/>
              </a:rPr>
              <a:t>							</a:t>
            </a:r>
            <a:r>
              <a:rPr lang="es-ES" sz="2000" dirty="0" err="1" smtClean="0">
                <a:solidFill>
                  <a:prstClr val="black"/>
                </a:solidFill>
                <a:latin typeface="Consolas"/>
              </a:rPr>
              <a:t>lazyX.Value</a:t>
            </a:r>
            <a:r>
              <a:rPr lang="es-ES" sz="2000" dirty="0" smtClean="0">
                <a:solidFill>
                  <a:prstClr val="black"/>
                </a:solidFill>
                <a:latin typeface="Consolas"/>
              </a:rPr>
              <a:t>);;</a:t>
            </a:r>
          </a:p>
          <a:p>
            <a:endParaRPr lang="es-ES" sz="2000" dirty="0" smtClean="0">
              <a:solidFill>
                <a:prstClr val="black"/>
              </a:solidFill>
              <a:latin typeface="Consolas"/>
            </a:endParaRPr>
          </a:p>
          <a:p>
            <a:r>
              <a:rPr lang="en-US" sz="2000" dirty="0" err="1">
                <a:solidFill>
                  <a:prstClr val="black"/>
                </a:solidFill>
                <a:latin typeface="Consolas" pitchFamily="49" charset="0"/>
                <a:cs typeface="Consolas" pitchFamily="49" charset="0"/>
              </a:rPr>
              <a:t>val</a:t>
            </a:r>
            <a:r>
              <a:rPr lang="en-US" sz="2000" dirty="0">
                <a:solidFill>
                  <a:prstClr val="black"/>
                </a:solidFill>
                <a:latin typeface="Consolas" pitchFamily="49" charset="0"/>
                <a:cs typeface="Consolas" pitchFamily="49" charset="0"/>
              </a:rPr>
              <a:t> </a:t>
            </a:r>
            <a:r>
              <a:rPr lang="en-US" sz="2000" dirty="0" err="1">
                <a:solidFill>
                  <a:prstClr val="black"/>
                </a:solidFill>
                <a:latin typeface="Consolas" pitchFamily="49" charset="0"/>
                <a:cs typeface="Consolas" pitchFamily="49" charset="0"/>
              </a:rPr>
              <a:t>lazyX</a:t>
            </a:r>
            <a:r>
              <a:rPr lang="en-US" sz="2000" dirty="0">
                <a:solidFill>
                  <a:prstClr val="black"/>
                </a:solidFill>
                <a:latin typeface="Consolas" pitchFamily="49" charset="0"/>
                <a:cs typeface="Consolas" pitchFamily="49" charset="0"/>
              </a:rPr>
              <a:t> : </a:t>
            </a:r>
            <a:r>
              <a:rPr lang="en-US" sz="2000" dirty="0" err="1">
                <a:solidFill>
                  <a:prstClr val="black"/>
                </a:solidFill>
                <a:latin typeface="Consolas" pitchFamily="49" charset="0"/>
                <a:cs typeface="Consolas" pitchFamily="49" charset="0"/>
              </a:rPr>
              <a:t>System.Lazy</a:t>
            </a:r>
            <a:r>
              <a:rPr lang="en-US" sz="2000" dirty="0">
                <a:solidFill>
                  <a:prstClr val="black"/>
                </a:solidFill>
                <a:latin typeface="Consolas" pitchFamily="49" charset="0"/>
                <a:cs typeface="Consolas" pitchFamily="49" charset="0"/>
              </a:rPr>
              <a:t>&lt;</a:t>
            </a:r>
            <a:r>
              <a:rPr lang="en-US" sz="2000" dirty="0" err="1">
                <a:solidFill>
                  <a:prstClr val="black"/>
                </a:solidFill>
                <a:latin typeface="Consolas" pitchFamily="49" charset="0"/>
                <a:cs typeface="Consolas" pitchFamily="49" charset="0"/>
              </a:rPr>
              <a:t>int</a:t>
            </a:r>
            <a:r>
              <a:rPr lang="en-US" sz="2000" dirty="0">
                <a:solidFill>
                  <a:prstClr val="black"/>
                </a:solidFill>
                <a:latin typeface="Consolas" pitchFamily="49" charset="0"/>
                <a:cs typeface="Consolas" pitchFamily="49" charset="0"/>
              </a:rPr>
              <a:t>&gt; = Value is not created.</a:t>
            </a:r>
          </a:p>
          <a:p>
            <a:r>
              <a:rPr lang="en-US" sz="2000" dirty="0" err="1">
                <a:solidFill>
                  <a:prstClr val="black"/>
                </a:solidFill>
                <a:latin typeface="Consolas" pitchFamily="49" charset="0"/>
                <a:cs typeface="Consolas" pitchFamily="49" charset="0"/>
              </a:rPr>
              <a:t>val</a:t>
            </a:r>
            <a:r>
              <a:rPr lang="en-US" sz="2000" dirty="0">
                <a:solidFill>
                  <a:prstClr val="black"/>
                </a:solidFill>
                <a:latin typeface="Consolas" pitchFamily="49" charset="0"/>
                <a:cs typeface="Consolas" pitchFamily="49" charset="0"/>
              </a:rPr>
              <a:t> </a:t>
            </a:r>
            <a:r>
              <a:rPr lang="en-US" sz="2000" dirty="0" err="1">
                <a:solidFill>
                  <a:prstClr val="black"/>
                </a:solidFill>
                <a:latin typeface="Consolas" pitchFamily="49" charset="0"/>
                <a:cs typeface="Consolas" pitchFamily="49" charset="0"/>
              </a:rPr>
              <a:t>lazyY</a:t>
            </a:r>
            <a:r>
              <a:rPr lang="en-US" sz="2000" dirty="0">
                <a:solidFill>
                  <a:prstClr val="black"/>
                </a:solidFill>
                <a:latin typeface="Consolas" pitchFamily="49" charset="0"/>
                <a:cs typeface="Consolas" pitchFamily="49" charset="0"/>
              </a:rPr>
              <a:t> : Lazy&lt;</a:t>
            </a:r>
            <a:r>
              <a:rPr lang="en-US" sz="2000" dirty="0" err="1">
                <a:solidFill>
                  <a:prstClr val="black"/>
                </a:solidFill>
                <a:latin typeface="Consolas" pitchFamily="49" charset="0"/>
                <a:cs typeface="Consolas" pitchFamily="49" charset="0"/>
              </a:rPr>
              <a:t>int</a:t>
            </a:r>
            <a:r>
              <a:rPr lang="en-US" sz="2000" dirty="0">
                <a:solidFill>
                  <a:prstClr val="black"/>
                </a:solidFill>
                <a:latin typeface="Consolas" pitchFamily="49" charset="0"/>
                <a:cs typeface="Consolas" pitchFamily="49" charset="0"/>
              </a:rPr>
              <a:t>&gt; = Value is not created</a:t>
            </a:r>
            <a:r>
              <a:rPr lang="en-US" sz="2000" dirty="0" smtClean="0">
                <a:solidFill>
                  <a:prstClr val="black"/>
                </a:solidFill>
                <a:latin typeface="Consolas" pitchFamily="49" charset="0"/>
                <a:cs typeface="Consolas" pitchFamily="49" charset="0"/>
              </a:rPr>
              <a:t>.</a:t>
            </a:r>
            <a:endParaRPr lang="en-US" sz="2000" dirty="0">
              <a:solidFill>
                <a:prstClr val="black"/>
              </a:solidFill>
              <a:latin typeface="Consolas" pitchFamily="49" charset="0"/>
              <a:cs typeface="Consolas" pitchFamily="49" charset="0"/>
            </a:endParaRPr>
          </a:p>
        </p:txBody>
      </p:sp>
      <p:graphicFrame>
        <p:nvGraphicFramePr>
          <p:cNvPr id="5"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E906478-99B0-4A25-BC44-E647138C65FD}" type="slidenum">
              <a:rPr lang="en-US" smtClean="0"/>
              <a:pPr/>
              <a:t>33</a:t>
            </a:fld>
            <a:endParaRPr lang="en-US"/>
          </a:p>
        </p:txBody>
      </p:sp>
    </p:spTree>
    <p:extLst>
      <p:ext uri="{BB962C8B-B14F-4D97-AF65-F5344CB8AC3E}">
        <p14:creationId xmlns:p14="http://schemas.microsoft.com/office/powerpoint/2010/main" val="226211034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Evaluación perezosa</a:t>
            </a:r>
            <a:endParaRPr lang="es-ES" dirty="0"/>
          </a:p>
        </p:txBody>
      </p:sp>
      <p:sp>
        <p:nvSpPr>
          <p:cNvPr id="3" name="Content Placeholder 2"/>
          <p:cNvSpPr>
            <a:spLocks noGrp="1"/>
          </p:cNvSpPr>
          <p:nvPr>
            <p:ph idx="1"/>
          </p:nvPr>
        </p:nvSpPr>
        <p:spPr>
          <a:xfrm>
            <a:off x="457200" y="1600200"/>
            <a:ext cx="8229600" cy="5257800"/>
          </a:xfrm>
        </p:spPr>
        <p:txBody>
          <a:bodyPr>
            <a:normAutofit/>
          </a:bodyPr>
          <a:lstStyle/>
          <a:p>
            <a:endParaRPr lang="es-ES" dirty="0" smtClean="0"/>
          </a:p>
          <a:p>
            <a:endParaRPr lang="es-ES" dirty="0"/>
          </a:p>
          <a:p>
            <a:endParaRPr lang="es-ES" dirty="0" smtClean="0"/>
          </a:p>
          <a:p>
            <a:r>
              <a:rPr lang="es-ES" dirty="0" smtClean="0"/>
              <a:t>Cuando </a:t>
            </a:r>
            <a:r>
              <a:rPr lang="es-ES" dirty="0"/>
              <a:t>evaluamos la expresión </a:t>
            </a:r>
            <a:r>
              <a:rPr lang="es-ES" dirty="0" err="1">
                <a:latin typeface="Consolas" pitchFamily="49" charset="0"/>
                <a:cs typeface="Consolas" pitchFamily="49" charset="0"/>
              </a:rPr>
              <a:t>lazyY.Value</a:t>
            </a:r>
            <a:r>
              <a:rPr lang="es-ES" dirty="0"/>
              <a:t> se calculan el valor de </a:t>
            </a:r>
            <a:r>
              <a:rPr lang="es-ES" dirty="0" err="1">
                <a:latin typeface="Consolas" pitchFamily="49" charset="0"/>
                <a:cs typeface="Consolas" pitchFamily="49" charset="0"/>
              </a:rPr>
              <a:t>lazyY</a:t>
            </a:r>
            <a:r>
              <a:rPr lang="es-ES" dirty="0"/>
              <a:t> y también el de </a:t>
            </a:r>
            <a:r>
              <a:rPr lang="es-ES" dirty="0" err="1">
                <a:latin typeface="Consolas" pitchFamily="49" charset="0"/>
                <a:cs typeface="Consolas" pitchFamily="49" charset="0"/>
              </a:rPr>
              <a:t>lazyX</a:t>
            </a:r>
            <a:r>
              <a:rPr lang="es-ES" dirty="0">
                <a:latin typeface="Consolas" pitchFamily="49" charset="0"/>
                <a:cs typeface="Consolas" pitchFamily="49" charset="0"/>
              </a:rPr>
              <a:t> </a:t>
            </a:r>
            <a:r>
              <a:rPr lang="es-ES" dirty="0" smtClean="0">
                <a:cs typeface="Consolas" pitchFamily="49" charset="0"/>
              </a:rPr>
              <a:t>(porque es necesario)</a:t>
            </a:r>
          </a:p>
          <a:p>
            <a:pPr algn="just"/>
            <a:r>
              <a:rPr lang="es-ES" dirty="0" smtClean="0">
                <a:cs typeface="Consolas" pitchFamily="49" charset="0"/>
              </a:rPr>
              <a:t>Pero si volvemos a evaluar la misma expresión se recupera el valor previamente calculado</a:t>
            </a:r>
            <a:endParaRPr lang="es-ES" dirty="0"/>
          </a:p>
          <a:p>
            <a:endParaRPr lang="es-ES" dirty="0"/>
          </a:p>
        </p:txBody>
      </p:sp>
      <p:sp>
        <p:nvSpPr>
          <p:cNvPr id="4" name="Rectangle 3"/>
          <p:cNvSpPr/>
          <p:nvPr/>
        </p:nvSpPr>
        <p:spPr>
          <a:xfrm>
            <a:off x="539552" y="1700808"/>
            <a:ext cx="3816424" cy="132343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s-ES" sz="2000" dirty="0">
                <a:solidFill>
                  <a:prstClr val="black"/>
                </a:solidFill>
                <a:latin typeface="Consolas" pitchFamily="49" charset="0"/>
                <a:cs typeface="Consolas" pitchFamily="49" charset="0"/>
              </a:rPr>
              <a:t>&gt; </a:t>
            </a:r>
            <a:r>
              <a:rPr lang="es-ES" sz="2000" dirty="0" err="1">
                <a:solidFill>
                  <a:prstClr val="black"/>
                </a:solidFill>
                <a:latin typeface="Consolas" pitchFamily="49" charset="0"/>
                <a:cs typeface="Consolas" pitchFamily="49" charset="0"/>
              </a:rPr>
              <a:t>lazyY.Value</a:t>
            </a:r>
            <a:r>
              <a:rPr lang="es-ES" sz="2000" dirty="0">
                <a:solidFill>
                  <a:prstClr val="black"/>
                </a:solidFill>
                <a:latin typeface="Consolas" pitchFamily="49" charset="0"/>
                <a:cs typeface="Consolas" pitchFamily="49" charset="0"/>
              </a:rPr>
              <a:t>;;</a:t>
            </a:r>
          </a:p>
          <a:p>
            <a:r>
              <a:rPr lang="es-ES" sz="2000" dirty="0">
                <a:solidFill>
                  <a:prstClr val="black"/>
                </a:solidFill>
                <a:latin typeface="Consolas" pitchFamily="49" charset="0"/>
                <a:cs typeface="Consolas" pitchFamily="49" charset="0"/>
              </a:rPr>
              <a:t>Evaluando y...</a:t>
            </a:r>
          </a:p>
          <a:p>
            <a:r>
              <a:rPr lang="es-ES" sz="2000" dirty="0">
                <a:solidFill>
                  <a:prstClr val="black"/>
                </a:solidFill>
                <a:latin typeface="Consolas" pitchFamily="49" charset="0"/>
                <a:cs typeface="Consolas" pitchFamily="49" charset="0"/>
              </a:rPr>
              <a:t>Evaluando x...</a:t>
            </a:r>
          </a:p>
          <a:p>
            <a:r>
              <a:rPr lang="es-ES" sz="2000" dirty="0">
                <a:solidFill>
                  <a:prstClr val="black"/>
                </a:solidFill>
                <a:latin typeface="Consolas" pitchFamily="49" charset="0"/>
                <a:cs typeface="Consolas" pitchFamily="49" charset="0"/>
              </a:rPr>
              <a:t>val </a:t>
            </a:r>
            <a:r>
              <a:rPr lang="es-ES" sz="2000" dirty="0" err="1">
                <a:solidFill>
                  <a:prstClr val="black"/>
                </a:solidFill>
                <a:latin typeface="Consolas" pitchFamily="49" charset="0"/>
                <a:cs typeface="Consolas" pitchFamily="49" charset="0"/>
              </a:rPr>
              <a:t>it</a:t>
            </a:r>
            <a:r>
              <a:rPr lang="es-ES" sz="2000" dirty="0">
                <a:solidFill>
                  <a:prstClr val="black"/>
                </a:solidFill>
                <a:latin typeface="Consolas" pitchFamily="49" charset="0"/>
                <a:cs typeface="Consolas" pitchFamily="49" charset="0"/>
              </a:rPr>
              <a:t> : </a:t>
            </a:r>
            <a:r>
              <a:rPr lang="es-ES" sz="2000" dirty="0" err="1">
                <a:solidFill>
                  <a:prstClr val="black"/>
                </a:solidFill>
                <a:latin typeface="Consolas" pitchFamily="49" charset="0"/>
                <a:cs typeface="Consolas" pitchFamily="49" charset="0"/>
              </a:rPr>
              <a:t>int</a:t>
            </a:r>
            <a:r>
              <a:rPr lang="es-ES" sz="2000" dirty="0">
                <a:solidFill>
                  <a:prstClr val="black"/>
                </a:solidFill>
                <a:latin typeface="Consolas" pitchFamily="49" charset="0"/>
                <a:cs typeface="Consolas" pitchFamily="49" charset="0"/>
              </a:rPr>
              <a:t> = 20</a:t>
            </a:r>
          </a:p>
        </p:txBody>
      </p:sp>
      <p:sp>
        <p:nvSpPr>
          <p:cNvPr id="5" name="Rectangle 4"/>
          <p:cNvSpPr/>
          <p:nvPr/>
        </p:nvSpPr>
        <p:spPr>
          <a:xfrm>
            <a:off x="4788024" y="1712516"/>
            <a:ext cx="3816424" cy="132343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s-ES" sz="2000" dirty="0">
                <a:solidFill>
                  <a:prstClr val="black"/>
                </a:solidFill>
                <a:latin typeface="Consolas" pitchFamily="49" charset="0"/>
                <a:cs typeface="Consolas" pitchFamily="49" charset="0"/>
              </a:rPr>
              <a:t>&gt; </a:t>
            </a:r>
            <a:r>
              <a:rPr lang="es-ES" sz="2000" dirty="0" err="1">
                <a:solidFill>
                  <a:prstClr val="black"/>
                </a:solidFill>
                <a:latin typeface="Consolas" pitchFamily="49" charset="0"/>
                <a:cs typeface="Consolas" pitchFamily="49" charset="0"/>
              </a:rPr>
              <a:t>lazyX.Value</a:t>
            </a:r>
            <a:r>
              <a:rPr lang="es-ES" sz="2000" dirty="0">
                <a:solidFill>
                  <a:prstClr val="black"/>
                </a:solidFill>
                <a:latin typeface="Consolas" pitchFamily="49" charset="0"/>
                <a:cs typeface="Consolas" pitchFamily="49" charset="0"/>
              </a:rPr>
              <a:t>;;</a:t>
            </a:r>
          </a:p>
          <a:p>
            <a:r>
              <a:rPr lang="es-ES" sz="2000" dirty="0">
                <a:solidFill>
                  <a:prstClr val="black"/>
                </a:solidFill>
                <a:latin typeface="Consolas" pitchFamily="49" charset="0"/>
                <a:cs typeface="Consolas" pitchFamily="49" charset="0"/>
              </a:rPr>
              <a:t>val </a:t>
            </a:r>
            <a:r>
              <a:rPr lang="es-ES" sz="2000" dirty="0" err="1">
                <a:solidFill>
                  <a:prstClr val="black"/>
                </a:solidFill>
                <a:latin typeface="Consolas" pitchFamily="49" charset="0"/>
                <a:cs typeface="Consolas" pitchFamily="49" charset="0"/>
              </a:rPr>
              <a:t>it</a:t>
            </a:r>
            <a:r>
              <a:rPr lang="es-ES" sz="2000" dirty="0">
                <a:solidFill>
                  <a:prstClr val="black"/>
                </a:solidFill>
                <a:latin typeface="Consolas" pitchFamily="49" charset="0"/>
                <a:cs typeface="Consolas" pitchFamily="49" charset="0"/>
              </a:rPr>
              <a:t> : </a:t>
            </a:r>
            <a:r>
              <a:rPr lang="es-ES" sz="2000" dirty="0" err="1">
                <a:solidFill>
                  <a:prstClr val="black"/>
                </a:solidFill>
                <a:latin typeface="Consolas" pitchFamily="49" charset="0"/>
                <a:cs typeface="Consolas" pitchFamily="49" charset="0"/>
              </a:rPr>
              <a:t>int</a:t>
            </a:r>
            <a:r>
              <a:rPr lang="es-ES" sz="2000" dirty="0">
                <a:solidFill>
                  <a:prstClr val="black"/>
                </a:solidFill>
                <a:latin typeface="Consolas" pitchFamily="49" charset="0"/>
                <a:cs typeface="Consolas" pitchFamily="49" charset="0"/>
              </a:rPr>
              <a:t> = 10 </a:t>
            </a:r>
          </a:p>
          <a:p>
            <a:r>
              <a:rPr lang="es-ES" sz="2000" dirty="0">
                <a:solidFill>
                  <a:prstClr val="black"/>
                </a:solidFill>
                <a:latin typeface="Consolas" pitchFamily="49" charset="0"/>
                <a:cs typeface="Consolas" pitchFamily="49" charset="0"/>
              </a:rPr>
              <a:t>&gt; </a:t>
            </a:r>
            <a:r>
              <a:rPr lang="es-ES" sz="2000" dirty="0" err="1">
                <a:solidFill>
                  <a:prstClr val="black"/>
                </a:solidFill>
                <a:latin typeface="Consolas" pitchFamily="49" charset="0"/>
                <a:cs typeface="Consolas" pitchFamily="49" charset="0"/>
              </a:rPr>
              <a:t>lazyY.Value</a:t>
            </a:r>
            <a:r>
              <a:rPr lang="es-ES" sz="2000" dirty="0">
                <a:solidFill>
                  <a:prstClr val="black"/>
                </a:solidFill>
                <a:latin typeface="Consolas" pitchFamily="49" charset="0"/>
                <a:cs typeface="Consolas" pitchFamily="49" charset="0"/>
              </a:rPr>
              <a:t>;;</a:t>
            </a:r>
          </a:p>
          <a:p>
            <a:r>
              <a:rPr lang="es-ES" sz="2000" dirty="0">
                <a:solidFill>
                  <a:prstClr val="black"/>
                </a:solidFill>
                <a:latin typeface="Consolas" pitchFamily="49" charset="0"/>
                <a:cs typeface="Consolas" pitchFamily="49" charset="0"/>
              </a:rPr>
              <a:t>val </a:t>
            </a:r>
            <a:r>
              <a:rPr lang="es-ES" sz="2000" dirty="0" err="1">
                <a:solidFill>
                  <a:prstClr val="black"/>
                </a:solidFill>
                <a:latin typeface="Consolas" pitchFamily="49" charset="0"/>
                <a:cs typeface="Consolas" pitchFamily="49" charset="0"/>
              </a:rPr>
              <a:t>it</a:t>
            </a:r>
            <a:r>
              <a:rPr lang="es-ES" sz="2000" dirty="0">
                <a:solidFill>
                  <a:prstClr val="black"/>
                </a:solidFill>
                <a:latin typeface="Consolas" pitchFamily="49" charset="0"/>
                <a:cs typeface="Consolas" pitchFamily="49" charset="0"/>
              </a:rPr>
              <a:t> : </a:t>
            </a:r>
            <a:r>
              <a:rPr lang="es-ES" sz="2000" dirty="0" err="1">
                <a:solidFill>
                  <a:prstClr val="black"/>
                </a:solidFill>
                <a:latin typeface="Consolas" pitchFamily="49" charset="0"/>
                <a:cs typeface="Consolas" pitchFamily="49" charset="0"/>
              </a:rPr>
              <a:t>int</a:t>
            </a:r>
            <a:r>
              <a:rPr lang="es-ES" sz="2000">
                <a:solidFill>
                  <a:prstClr val="black"/>
                </a:solidFill>
                <a:latin typeface="Consolas" pitchFamily="49" charset="0"/>
                <a:cs typeface="Consolas" pitchFamily="49" charset="0"/>
              </a:rPr>
              <a:t> = 20</a:t>
            </a:r>
            <a:endParaRPr lang="es-ES" sz="2000" dirty="0">
              <a:solidFill>
                <a:prstClr val="black"/>
              </a:solidFill>
              <a:latin typeface="Consolas" pitchFamily="49" charset="0"/>
              <a:cs typeface="Consolas" pitchFamily="49" charset="0"/>
            </a:endParaRPr>
          </a:p>
        </p:txBody>
      </p:sp>
      <p:graphicFrame>
        <p:nvGraphicFramePr>
          <p:cNvPr id="6"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EE906478-99B0-4A25-BC44-E647138C65FD}" type="slidenum">
              <a:rPr lang="en-US" smtClean="0"/>
              <a:pPr/>
              <a:t>34</a:t>
            </a:fld>
            <a:endParaRPr lang="en-US"/>
          </a:p>
        </p:txBody>
      </p:sp>
    </p:spTree>
    <p:extLst>
      <p:ext uri="{BB962C8B-B14F-4D97-AF65-F5344CB8AC3E}">
        <p14:creationId xmlns:p14="http://schemas.microsoft.com/office/powerpoint/2010/main" val="3084132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Secuencias</a:t>
            </a:r>
            <a:endParaRPr lang="es-ES" dirty="0"/>
          </a:p>
        </p:txBody>
      </p:sp>
      <p:sp>
        <p:nvSpPr>
          <p:cNvPr id="3" name="Content Placeholder 2"/>
          <p:cNvSpPr>
            <a:spLocks noGrp="1"/>
          </p:cNvSpPr>
          <p:nvPr>
            <p:ph idx="1"/>
          </p:nvPr>
        </p:nvSpPr>
        <p:spPr/>
        <p:txBody>
          <a:bodyPr/>
          <a:lstStyle/>
          <a:p>
            <a:pPr algn="just"/>
            <a:r>
              <a:rPr lang="es-ES" dirty="0"/>
              <a:t>Una </a:t>
            </a:r>
            <a:r>
              <a:rPr lang="es-ES" dirty="0" err="1"/>
              <a:t>Sequence</a:t>
            </a:r>
            <a:r>
              <a:rPr lang="es-ES" dirty="0"/>
              <a:t> es una colección lineal.</a:t>
            </a:r>
          </a:p>
          <a:p>
            <a:pPr algn="just"/>
            <a:r>
              <a:rPr lang="es-ES" dirty="0"/>
              <a:t>¿Porqué usar una </a:t>
            </a:r>
            <a:r>
              <a:rPr lang="es-ES" dirty="0" err="1">
                <a:latin typeface="Consolas" pitchFamily="49" charset="0"/>
                <a:cs typeface="Consolas" pitchFamily="49" charset="0"/>
              </a:rPr>
              <a:t>Sequence</a:t>
            </a:r>
            <a:r>
              <a:rPr lang="es-ES" dirty="0"/>
              <a:t> en lugar de una </a:t>
            </a:r>
            <a:r>
              <a:rPr lang="es-ES" dirty="0" err="1"/>
              <a:t>List</a:t>
            </a:r>
            <a:r>
              <a:rPr lang="es-ES" dirty="0"/>
              <a:t>?</a:t>
            </a:r>
            <a:r>
              <a:rPr lang="es-ES" dirty="0">
                <a:sym typeface="Wingdings" pitchFamily="2" charset="2"/>
              </a:rPr>
              <a:t> </a:t>
            </a:r>
          </a:p>
          <a:p>
            <a:pPr lvl="1" algn="just"/>
            <a:r>
              <a:rPr lang="es-ES" dirty="0" err="1">
                <a:latin typeface="Consolas" pitchFamily="49" charset="0"/>
                <a:cs typeface="Consolas" pitchFamily="49" charset="0"/>
                <a:sym typeface="Wingdings" pitchFamily="2" charset="2"/>
              </a:rPr>
              <a:t>List</a:t>
            </a:r>
            <a:r>
              <a:rPr lang="es-ES" dirty="0">
                <a:sym typeface="Wingdings" pitchFamily="2" charset="2"/>
              </a:rPr>
              <a:t> se evalúa de forma </a:t>
            </a:r>
            <a:r>
              <a:rPr lang="es-ES" i="1" dirty="0" smtClean="0">
                <a:sym typeface="Wingdings" pitchFamily="2" charset="2"/>
              </a:rPr>
              <a:t>impaciente </a:t>
            </a:r>
            <a:r>
              <a:rPr lang="es-ES" dirty="0" smtClean="0">
                <a:sym typeface="Wingdings" pitchFamily="2" charset="2"/>
              </a:rPr>
              <a:t> </a:t>
            </a:r>
            <a:r>
              <a:rPr lang="es-ES" dirty="0">
                <a:sym typeface="Wingdings" pitchFamily="2" charset="2"/>
              </a:rPr>
              <a:t>toda en </a:t>
            </a:r>
            <a:r>
              <a:rPr lang="es-ES" dirty="0" smtClean="0">
                <a:sym typeface="Wingdings" pitchFamily="2" charset="2"/>
              </a:rPr>
              <a:t>memoria</a:t>
            </a:r>
            <a:endParaRPr lang="es-ES" dirty="0">
              <a:sym typeface="Wingdings" pitchFamily="2" charset="2"/>
            </a:endParaRPr>
          </a:p>
          <a:p>
            <a:pPr lvl="1" algn="just"/>
            <a:r>
              <a:rPr lang="es-ES" dirty="0" err="1">
                <a:latin typeface="Consolas" pitchFamily="49" charset="0"/>
                <a:cs typeface="Consolas" pitchFamily="49" charset="0"/>
                <a:sym typeface="Wingdings" pitchFamily="2" charset="2"/>
              </a:rPr>
              <a:t>Sequence</a:t>
            </a:r>
            <a:r>
              <a:rPr lang="es-ES" dirty="0">
                <a:sym typeface="Wingdings" pitchFamily="2" charset="2"/>
              </a:rPr>
              <a:t> de forma </a:t>
            </a:r>
            <a:r>
              <a:rPr lang="es-ES" i="1" dirty="0">
                <a:sym typeface="Wingdings" pitchFamily="2" charset="2"/>
              </a:rPr>
              <a:t>perezosa</a:t>
            </a:r>
            <a:r>
              <a:rPr lang="es-ES" dirty="0">
                <a:sym typeface="Wingdings" pitchFamily="2" charset="2"/>
              </a:rPr>
              <a:t>  sólo un elemento a la vez en </a:t>
            </a:r>
            <a:r>
              <a:rPr lang="es-ES" dirty="0" smtClean="0">
                <a:sym typeface="Wingdings" pitchFamily="2" charset="2"/>
              </a:rPr>
              <a:t>memoria</a:t>
            </a:r>
            <a:endParaRPr lang="es-ES" dirty="0">
              <a:sym typeface="Wingdings" pitchFamily="2" charset="2"/>
            </a:endParaRPr>
          </a:p>
          <a:p>
            <a:r>
              <a:rPr lang="es-ES" dirty="0" err="1">
                <a:latin typeface="Consolas" pitchFamily="49" charset="0"/>
                <a:cs typeface="Consolas" pitchFamily="49" charset="0"/>
                <a:sym typeface="Wingdings" pitchFamily="2" charset="2"/>
              </a:rPr>
              <a:t>Sequence</a:t>
            </a:r>
            <a:r>
              <a:rPr lang="es-ES" dirty="0">
                <a:sym typeface="Wingdings" pitchFamily="2" charset="2"/>
              </a:rPr>
              <a:t> es un alias para </a:t>
            </a:r>
            <a:r>
              <a:rPr lang="es-ES" sz="2600" dirty="0" err="1">
                <a:latin typeface="Consolas" pitchFamily="49" charset="0"/>
                <a:cs typeface="Consolas" pitchFamily="49" charset="0"/>
                <a:sym typeface="Wingdings" pitchFamily="2" charset="2"/>
              </a:rPr>
              <a:t>System.Collections.Generic.Ienumerable</a:t>
            </a:r>
            <a:r>
              <a:rPr lang="es-ES" sz="2600" dirty="0">
                <a:latin typeface="Consolas" pitchFamily="49" charset="0"/>
                <a:cs typeface="Consolas" pitchFamily="49" charset="0"/>
                <a:sym typeface="Wingdings" pitchFamily="2" charset="2"/>
              </a:rPr>
              <a:t>&lt;‘a&gt;</a:t>
            </a:r>
            <a:endParaRPr lang="es-ES" sz="2600" dirty="0">
              <a:latin typeface="Consolas" pitchFamily="49" charset="0"/>
              <a:cs typeface="Consolas" pitchFamily="49" charset="0"/>
            </a:endParaRPr>
          </a:p>
          <a:p>
            <a:endParaRPr lang="es-ES" dirty="0"/>
          </a:p>
        </p:txBody>
      </p:sp>
      <p:graphicFrame>
        <p:nvGraphicFramePr>
          <p:cNvPr id="4"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35</a:t>
            </a:fld>
            <a:endParaRPr lang="en-US"/>
          </a:p>
        </p:txBody>
      </p:sp>
    </p:spTree>
    <p:extLst>
      <p:ext uri="{BB962C8B-B14F-4D97-AF65-F5344CB8AC3E}">
        <p14:creationId xmlns:p14="http://schemas.microsoft.com/office/powerpoint/2010/main" val="42484565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Secuencias</a:t>
            </a:r>
            <a:endParaRPr lang="es-ES" dirty="0"/>
          </a:p>
        </p:txBody>
      </p:sp>
      <p:sp>
        <p:nvSpPr>
          <p:cNvPr id="3" name="Content Placeholder 2"/>
          <p:cNvSpPr>
            <a:spLocks noGrp="1"/>
          </p:cNvSpPr>
          <p:nvPr>
            <p:ph idx="1"/>
          </p:nvPr>
        </p:nvSpPr>
        <p:spPr/>
        <p:txBody>
          <a:bodyPr/>
          <a:lstStyle/>
          <a:p>
            <a:pPr algn="just"/>
            <a:r>
              <a:rPr lang="es-ES" dirty="0"/>
              <a:t>Ejemplo: </a:t>
            </a:r>
            <a:r>
              <a:rPr lang="es-ES" dirty="0" err="1"/>
              <a:t>int</a:t>
            </a:r>
            <a:r>
              <a:rPr lang="es-ES" dirty="0"/>
              <a:t> n </a:t>
            </a:r>
            <a:r>
              <a:rPr lang="el-GR" dirty="0"/>
              <a:t>ϵ</a:t>
            </a:r>
            <a:r>
              <a:rPr lang="es-ES" dirty="0"/>
              <a:t> [0, System.Int32.MaxValue]</a:t>
            </a:r>
          </a:p>
          <a:p>
            <a:endParaRPr lang="es-ES" dirty="0"/>
          </a:p>
          <a:p>
            <a:endParaRPr lang="es-ES" dirty="0"/>
          </a:p>
          <a:p>
            <a:pPr marL="0" indent="0">
              <a:buNone/>
            </a:pPr>
            <a:endParaRPr lang="es-ES" dirty="0"/>
          </a:p>
          <a:p>
            <a:pPr algn="just"/>
            <a:r>
              <a:rPr lang="es-ES" dirty="0"/>
              <a:t>La cantidad de elementos de la lista es inmanejable. </a:t>
            </a:r>
          </a:p>
          <a:p>
            <a:r>
              <a:rPr lang="es-ES" dirty="0"/>
              <a:t>Eventualmente obtendríamos </a:t>
            </a:r>
            <a:r>
              <a:rPr lang="es-ES" dirty="0" err="1">
                <a:latin typeface="Consolas" pitchFamily="49" charset="0"/>
                <a:cs typeface="Consolas" pitchFamily="49" charset="0"/>
              </a:rPr>
              <a:t>System.OutOfMemoryException</a:t>
            </a:r>
            <a:r>
              <a:rPr lang="es-ES" dirty="0">
                <a:cs typeface="Consolas" pitchFamily="49" charset="0"/>
              </a:rPr>
              <a:t>.</a:t>
            </a:r>
          </a:p>
          <a:p>
            <a:pPr algn="just"/>
            <a:endParaRPr lang="es-ES" dirty="0"/>
          </a:p>
          <a:p>
            <a:endParaRPr lang="es-ES" dirty="0"/>
          </a:p>
        </p:txBody>
      </p:sp>
      <p:sp>
        <p:nvSpPr>
          <p:cNvPr id="5" name="Rectangle 4"/>
          <p:cNvSpPr/>
          <p:nvPr/>
        </p:nvSpPr>
        <p:spPr>
          <a:xfrm>
            <a:off x="179512" y="2636912"/>
            <a:ext cx="8712968" cy="830997"/>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nn-NO" sz="2400" dirty="0">
                <a:solidFill>
                  <a:srgbClr xmlns:mc="http://schemas.openxmlformats.org/markup-compatibility/2006" xmlns:a14="http://schemas.microsoft.com/office/drawing/2010/main" val="0000FF" mc:Ignorable=""/>
                </a:solidFill>
                <a:latin typeface="Consolas"/>
              </a:rPr>
              <a:t>let</a:t>
            </a:r>
            <a:r>
              <a:rPr lang="nn-NO" sz="2400" dirty="0">
                <a:solidFill>
                  <a:prstClr val="black"/>
                </a:solidFill>
                <a:latin typeface="Consolas"/>
              </a:rPr>
              <a:t> listaInfinita = </a:t>
            </a:r>
            <a:endParaRPr lang="nn-NO" sz="2400" dirty="0" smtClean="0">
              <a:solidFill>
                <a:prstClr val="black"/>
              </a:solidFill>
              <a:latin typeface="Consolas"/>
            </a:endParaRPr>
          </a:p>
          <a:p>
            <a:r>
              <a:rPr lang="nn-NO" sz="2400" dirty="0" smtClean="0">
                <a:solidFill>
                  <a:prstClr val="black"/>
                </a:solidFill>
                <a:latin typeface="Consolas"/>
              </a:rPr>
              <a:t>[ </a:t>
            </a:r>
            <a:r>
              <a:rPr lang="nn-NO" sz="2400" dirty="0">
                <a:solidFill>
                  <a:srgbClr xmlns:mc="http://schemas.openxmlformats.org/markup-compatibility/2006" xmlns:a14="http://schemas.microsoft.com/office/drawing/2010/main" val="0000FF" mc:Ignorable=""/>
                </a:solidFill>
                <a:latin typeface="Consolas"/>
              </a:rPr>
              <a:t>for</a:t>
            </a:r>
            <a:r>
              <a:rPr lang="nn-NO" sz="2400" dirty="0">
                <a:solidFill>
                  <a:prstClr val="black"/>
                </a:solidFill>
                <a:latin typeface="Consolas"/>
              </a:rPr>
              <a:t> i </a:t>
            </a:r>
            <a:r>
              <a:rPr lang="nn-NO" sz="2400" dirty="0">
                <a:solidFill>
                  <a:srgbClr xmlns:mc="http://schemas.openxmlformats.org/markup-compatibility/2006" xmlns:a14="http://schemas.microsoft.com/office/drawing/2010/main" val="0000FF" mc:Ignorable=""/>
                </a:solidFill>
                <a:latin typeface="Consolas"/>
              </a:rPr>
              <a:t>in</a:t>
            </a:r>
            <a:r>
              <a:rPr lang="nn-NO" sz="2400" dirty="0">
                <a:solidFill>
                  <a:prstClr val="black"/>
                </a:solidFill>
                <a:latin typeface="Consolas"/>
              </a:rPr>
              <a:t> 0 .. System.Int32.MaxValue </a:t>
            </a:r>
            <a:r>
              <a:rPr lang="nn-NO" sz="2400" dirty="0">
                <a:solidFill>
                  <a:srgbClr xmlns:mc="http://schemas.openxmlformats.org/markup-compatibility/2006" xmlns:a14="http://schemas.microsoft.com/office/drawing/2010/main" val="0000FF" mc:Ignorable=""/>
                </a:solidFill>
                <a:latin typeface="Consolas"/>
              </a:rPr>
              <a:t>do</a:t>
            </a:r>
            <a:r>
              <a:rPr lang="nn-NO" sz="2400" dirty="0">
                <a:solidFill>
                  <a:prstClr val="black"/>
                </a:solidFill>
                <a:latin typeface="Consolas"/>
              </a:rPr>
              <a:t> </a:t>
            </a:r>
            <a:r>
              <a:rPr lang="nn-NO" sz="2400" dirty="0">
                <a:solidFill>
                  <a:srgbClr xmlns:mc="http://schemas.openxmlformats.org/markup-compatibility/2006" xmlns:a14="http://schemas.microsoft.com/office/drawing/2010/main" val="0000FF" mc:Ignorable=""/>
                </a:solidFill>
                <a:latin typeface="Consolas"/>
              </a:rPr>
              <a:t>yield</a:t>
            </a:r>
            <a:r>
              <a:rPr lang="nn-NO" sz="2400" dirty="0">
                <a:solidFill>
                  <a:prstClr val="black"/>
                </a:solidFill>
                <a:latin typeface="Consolas"/>
              </a:rPr>
              <a:t> i ]</a:t>
            </a:r>
          </a:p>
        </p:txBody>
      </p:sp>
      <p:graphicFrame>
        <p:nvGraphicFramePr>
          <p:cNvPr id="6"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E906478-99B0-4A25-BC44-E647138C65FD}" type="slidenum">
              <a:rPr lang="en-US" smtClean="0"/>
              <a:pPr/>
              <a:t>36</a:t>
            </a:fld>
            <a:endParaRPr lang="en-US"/>
          </a:p>
        </p:txBody>
      </p:sp>
    </p:spTree>
    <p:extLst>
      <p:ext uri="{BB962C8B-B14F-4D97-AF65-F5344CB8AC3E}">
        <p14:creationId xmlns:p14="http://schemas.microsoft.com/office/powerpoint/2010/main" val="2091914007"/>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Secuencias</a:t>
            </a:r>
            <a:endParaRPr lang="es-ES" dirty="0"/>
          </a:p>
        </p:txBody>
      </p:sp>
      <p:sp>
        <p:nvSpPr>
          <p:cNvPr id="3" name="Content Placeholder 2"/>
          <p:cNvSpPr>
            <a:spLocks noGrp="1"/>
          </p:cNvSpPr>
          <p:nvPr>
            <p:ph idx="1"/>
          </p:nvPr>
        </p:nvSpPr>
        <p:spPr/>
        <p:txBody>
          <a:bodyPr/>
          <a:lstStyle/>
          <a:p>
            <a:r>
              <a:rPr lang="es-ES" dirty="0" smtClean="0"/>
              <a:t>Sin embargo con una </a:t>
            </a:r>
            <a:r>
              <a:rPr lang="es-ES" dirty="0" err="1" smtClean="0"/>
              <a:t>Sequence</a:t>
            </a:r>
            <a:r>
              <a:rPr lang="es-ES" dirty="0" smtClean="0"/>
              <a:t>…</a:t>
            </a:r>
          </a:p>
          <a:p>
            <a:endParaRPr lang="es-ES" dirty="0"/>
          </a:p>
          <a:p>
            <a:endParaRPr lang="es-ES" dirty="0" smtClean="0"/>
          </a:p>
          <a:p>
            <a:endParaRPr lang="es-ES" dirty="0"/>
          </a:p>
          <a:p>
            <a:endParaRPr lang="es-ES" dirty="0" smtClean="0"/>
          </a:p>
          <a:p>
            <a:pPr algn="just"/>
            <a:r>
              <a:rPr lang="es-ES" dirty="0"/>
              <a:t>La ligadura </a:t>
            </a:r>
            <a:r>
              <a:rPr lang="es-ES" dirty="0" smtClean="0"/>
              <a:t>crea </a:t>
            </a:r>
            <a:r>
              <a:rPr lang="es-ES" dirty="0"/>
              <a:t>la secuencia pero no evalúa ninguno de los elementos que la </a:t>
            </a:r>
            <a:r>
              <a:rPr lang="es-ES" dirty="0" smtClean="0"/>
              <a:t>componen por lo que </a:t>
            </a:r>
            <a:r>
              <a:rPr lang="es-ES" dirty="0" smtClean="0">
                <a:sym typeface="Wingdings" pitchFamily="2" charset="2"/>
              </a:rPr>
              <a:t>no </a:t>
            </a:r>
            <a:r>
              <a:rPr lang="es-ES" dirty="0">
                <a:sym typeface="Wingdings" pitchFamily="2" charset="2"/>
              </a:rPr>
              <a:t>se almacenan elementos</a:t>
            </a:r>
            <a:endParaRPr lang="es-ES" dirty="0"/>
          </a:p>
          <a:p>
            <a:endParaRPr lang="es-ES" dirty="0"/>
          </a:p>
        </p:txBody>
      </p:sp>
      <p:sp>
        <p:nvSpPr>
          <p:cNvPr id="4" name="Rectangle 3"/>
          <p:cNvSpPr/>
          <p:nvPr/>
        </p:nvSpPr>
        <p:spPr>
          <a:xfrm>
            <a:off x="1296144" y="2459504"/>
            <a:ext cx="6588224" cy="193899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s-ES" sz="2400" dirty="0" smtClean="0">
                <a:solidFill>
                  <a:prstClr val="black"/>
                </a:solidFill>
                <a:latin typeface="Consolas"/>
              </a:rPr>
              <a:t>&gt; </a:t>
            </a:r>
            <a:r>
              <a:rPr lang="es-ES" sz="2400" dirty="0" err="1" smtClean="0">
                <a:solidFill>
                  <a:srgbClr xmlns:mc="http://schemas.openxmlformats.org/markup-compatibility/2006" xmlns:a14="http://schemas.microsoft.com/office/drawing/2010/main" val="0000FF" mc:Ignorable=""/>
                </a:solidFill>
                <a:latin typeface="Consolas"/>
              </a:rPr>
              <a:t>let</a:t>
            </a:r>
            <a:r>
              <a:rPr lang="es-ES" sz="2400" dirty="0" smtClean="0">
                <a:solidFill>
                  <a:prstClr val="black"/>
                </a:solidFill>
                <a:latin typeface="Consolas"/>
              </a:rPr>
              <a:t> </a:t>
            </a:r>
            <a:r>
              <a:rPr lang="es-ES" sz="2400" dirty="0">
                <a:solidFill>
                  <a:prstClr val="black"/>
                </a:solidFill>
                <a:latin typeface="Consolas"/>
              </a:rPr>
              <a:t>naturales = </a:t>
            </a:r>
            <a:r>
              <a:rPr lang="es-ES" sz="2400" dirty="0" err="1">
                <a:solidFill>
                  <a:prstClr val="black"/>
                </a:solidFill>
                <a:latin typeface="Consolas"/>
              </a:rPr>
              <a:t>seq</a:t>
            </a:r>
            <a:r>
              <a:rPr lang="es-ES" sz="2400" dirty="0">
                <a:solidFill>
                  <a:prstClr val="black"/>
                </a:solidFill>
                <a:latin typeface="Consolas"/>
              </a:rPr>
              <a:t> { </a:t>
            </a:r>
            <a:r>
              <a:rPr lang="es-ES" sz="2400" dirty="0" err="1">
                <a:solidFill>
                  <a:srgbClr xmlns:mc="http://schemas.openxmlformats.org/markup-compatibility/2006" xmlns:a14="http://schemas.microsoft.com/office/drawing/2010/main" val="0000FF" mc:Ignorable=""/>
                </a:solidFill>
                <a:latin typeface="Consolas"/>
              </a:rPr>
              <a:t>for</a:t>
            </a:r>
            <a:r>
              <a:rPr lang="es-ES" sz="2400" dirty="0">
                <a:solidFill>
                  <a:prstClr val="black"/>
                </a:solidFill>
                <a:latin typeface="Consolas"/>
              </a:rPr>
              <a:t> i </a:t>
            </a:r>
            <a:r>
              <a:rPr lang="es-ES" sz="2400" dirty="0">
                <a:solidFill>
                  <a:srgbClr xmlns:mc="http://schemas.openxmlformats.org/markup-compatibility/2006" xmlns:a14="http://schemas.microsoft.com/office/drawing/2010/main" val="0000FF" mc:Ignorable=""/>
                </a:solidFill>
                <a:latin typeface="Consolas"/>
              </a:rPr>
              <a:t>in</a:t>
            </a:r>
            <a:r>
              <a:rPr lang="es-ES" sz="2400" dirty="0">
                <a:solidFill>
                  <a:prstClr val="black"/>
                </a:solidFill>
                <a:latin typeface="Consolas"/>
              </a:rPr>
              <a:t> 0 </a:t>
            </a:r>
            <a:r>
              <a:rPr lang="es-ES" sz="2400" dirty="0" smtClean="0">
                <a:solidFill>
                  <a:prstClr val="black"/>
                </a:solidFill>
                <a:latin typeface="Consolas"/>
              </a:rPr>
              <a:t>.. 		System.Int32.MaxValue </a:t>
            </a:r>
            <a:r>
              <a:rPr lang="es-ES" sz="2400" dirty="0" smtClean="0">
                <a:solidFill>
                  <a:srgbClr xmlns:mc="http://schemas.openxmlformats.org/markup-compatibility/2006" xmlns:a14="http://schemas.microsoft.com/office/drawing/2010/main" val="0000FF" mc:Ignorable=""/>
                </a:solidFill>
                <a:latin typeface="Consolas"/>
              </a:rPr>
              <a:t>-&gt;</a:t>
            </a:r>
            <a:r>
              <a:rPr lang="es-ES" sz="2400" dirty="0" smtClean="0">
                <a:solidFill>
                  <a:prstClr val="black"/>
                </a:solidFill>
                <a:latin typeface="Consolas"/>
              </a:rPr>
              <a:t> i };;</a:t>
            </a:r>
          </a:p>
          <a:p>
            <a:endParaRPr lang="es-ES" sz="2400" dirty="0">
              <a:solidFill>
                <a:prstClr val="black"/>
              </a:solidFill>
              <a:latin typeface="Consolas"/>
            </a:endParaRPr>
          </a:p>
          <a:p>
            <a:r>
              <a:rPr lang="es-ES" sz="2400" dirty="0">
                <a:solidFill>
                  <a:prstClr val="black"/>
                </a:solidFill>
                <a:latin typeface="Consolas" pitchFamily="49" charset="0"/>
                <a:cs typeface="Consolas" pitchFamily="49" charset="0"/>
              </a:rPr>
              <a:t>val naturales : </a:t>
            </a:r>
            <a:r>
              <a:rPr lang="es-ES" sz="2400" dirty="0" err="1">
                <a:solidFill>
                  <a:prstClr val="black"/>
                </a:solidFill>
                <a:latin typeface="Consolas" pitchFamily="49" charset="0"/>
                <a:cs typeface="Consolas" pitchFamily="49" charset="0"/>
              </a:rPr>
              <a:t>seq</a:t>
            </a:r>
            <a:r>
              <a:rPr lang="es-ES" sz="2400" dirty="0">
                <a:solidFill>
                  <a:prstClr val="black"/>
                </a:solidFill>
                <a:latin typeface="Consolas" pitchFamily="49" charset="0"/>
                <a:cs typeface="Consolas" pitchFamily="49" charset="0"/>
              </a:rPr>
              <a:t>&lt;</a:t>
            </a:r>
            <a:r>
              <a:rPr lang="es-ES" sz="2400" dirty="0" err="1">
                <a:solidFill>
                  <a:prstClr val="black"/>
                </a:solidFill>
                <a:latin typeface="Consolas" pitchFamily="49" charset="0"/>
                <a:cs typeface="Consolas" pitchFamily="49" charset="0"/>
              </a:rPr>
              <a:t>int</a:t>
            </a:r>
            <a:r>
              <a:rPr lang="es-ES" sz="2400" dirty="0">
                <a:solidFill>
                  <a:prstClr val="black"/>
                </a:solidFill>
                <a:latin typeface="Consolas" pitchFamily="49" charset="0"/>
                <a:cs typeface="Consolas" pitchFamily="49" charset="0"/>
              </a:rPr>
              <a:t>&gt;</a:t>
            </a:r>
          </a:p>
          <a:p>
            <a:endParaRPr lang="es-ES" sz="2400" dirty="0">
              <a:solidFill>
                <a:prstClr val="black"/>
              </a:solidFill>
              <a:latin typeface="Consolas"/>
            </a:endParaRPr>
          </a:p>
        </p:txBody>
      </p:sp>
      <p:graphicFrame>
        <p:nvGraphicFramePr>
          <p:cNvPr id="5"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E906478-99B0-4A25-BC44-E647138C65FD}" type="slidenum">
              <a:rPr lang="en-US" smtClean="0"/>
              <a:pPr/>
              <a:t>37</a:t>
            </a:fld>
            <a:endParaRPr lang="en-US"/>
          </a:p>
        </p:txBody>
      </p:sp>
    </p:spTree>
    <p:extLst>
      <p:ext uri="{BB962C8B-B14F-4D97-AF65-F5344CB8AC3E}">
        <p14:creationId xmlns:p14="http://schemas.microsoft.com/office/powerpoint/2010/main" val="116750527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Sequence</a:t>
            </a:r>
            <a:endParaRPr lang="es-ES" dirty="0"/>
          </a:p>
        </p:txBody>
      </p:sp>
      <p:sp>
        <p:nvSpPr>
          <p:cNvPr id="3" name="Content Placeholder 2"/>
          <p:cNvSpPr>
            <a:spLocks noGrp="1"/>
          </p:cNvSpPr>
          <p:nvPr>
            <p:ph idx="1"/>
          </p:nvPr>
        </p:nvSpPr>
        <p:spPr>
          <a:xfrm>
            <a:off x="457200" y="1600200"/>
            <a:ext cx="8229600" cy="4709120"/>
          </a:xfrm>
        </p:spPr>
        <p:txBody>
          <a:bodyPr>
            <a:normAutofit/>
          </a:bodyPr>
          <a:lstStyle/>
          <a:p>
            <a:r>
              <a:rPr lang="es-ES" dirty="0"/>
              <a:t>¿Qué puedo hacer con la secuencia</a:t>
            </a:r>
            <a:r>
              <a:rPr lang="es-ES" dirty="0" smtClean="0"/>
              <a:t>?</a:t>
            </a:r>
          </a:p>
          <a:p>
            <a:endParaRPr lang="es-ES" dirty="0"/>
          </a:p>
          <a:p>
            <a:endParaRPr lang="es-ES" dirty="0" smtClean="0"/>
          </a:p>
          <a:p>
            <a:endParaRPr lang="es-ES" dirty="0"/>
          </a:p>
          <a:p>
            <a:endParaRPr lang="es-ES" dirty="0" smtClean="0"/>
          </a:p>
          <a:p>
            <a:endParaRPr lang="es-ES" dirty="0"/>
          </a:p>
          <a:p>
            <a:r>
              <a:rPr lang="es-ES" dirty="0"/>
              <a:t>Casi cualquier cosa, combinando operadores de </a:t>
            </a:r>
            <a:r>
              <a:rPr lang="es-ES" dirty="0" err="1">
                <a:latin typeface="Consolas" pitchFamily="49" charset="0"/>
                <a:cs typeface="Consolas" pitchFamily="49" charset="0"/>
              </a:rPr>
              <a:t>Seq</a:t>
            </a:r>
            <a:r>
              <a:rPr lang="es-ES" dirty="0"/>
              <a:t> con otros del lenguaje</a:t>
            </a:r>
            <a:r>
              <a:rPr lang="es-ES" dirty="0" smtClean="0"/>
              <a:t>.</a:t>
            </a:r>
            <a:endParaRPr lang="es-ES" dirty="0"/>
          </a:p>
          <a:p>
            <a:endParaRPr lang="es-ES" dirty="0"/>
          </a:p>
        </p:txBody>
      </p:sp>
      <p:sp>
        <p:nvSpPr>
          <p:cNvPr id="4" name="Rectangle 3"/>
          <p:cNvSpPr/>
          <p:nvPr/>
        </p:nvSpPr>
        <p:spPr>
          <a:xfrm>
            <a:off x="1115616" y="2708920"/>
            <a:ext cx="6912768" cy="1815882"/>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p>
            <a:r>
              <a:rPr lang="es-ES" sz="2800" dirty="0">
                <a:solidFill>
                  <a:prstClr val="black"/>
                </a:solidFill>
                <a:latin typeface="Consolas"/>
              </a:rPr>
              <a:t>&gt; </a:t>
            </a:r>
            <a:r>
              <a:rPr lang="es-ES" sz="2800" dirty="0" err="1">
                <a:solidFill>
                  <a:prstClr val="black"/>
                </a:solidFill>
                <a:latin typeface="Consolas"/>
              </a:rPr>
              <a:t>Seq.take</a:t>
            </a:r>
            <a:r>
              <a:rPr lang="es-ES" sz="2800" dirty="0">
                <a:solidFill>
                  <a:prstClr val="black"/>
                </a:solidFill>
                <a:latin typeface="Consolas"/>
              </a:rPr>
              <a:t> 3 naturales;;</a:t>
            </a:r>
          </a:p>
          <a:p>
            <a:r>
              <a:rPr lang="en-US" sz="2800" dirty="0" err="1">
                <a:solidFill>
                  <a:prstClr val="black"/>
                </a:solidFill>
                <a:latin typeface="Consolas"/>
              </a:rPr>
              <a:t>val</a:t>
            </a:r>
            <a:r>
              <a:rPr lang="en-US" sz="2800" dirty="0">
                <a:solidFill>
                  <a:prstClr val="black"/>
                </a:solidFill>
                <a:latin typeface="Consolas"/>
              </a:rPr>
              <a:t> it : </a:t>
            </a:r>
            <a:r>
              <a:rPr lang="en-US" sz="2800" dirty="0" err="1">
                <a:solidFill>
                  <a:prstClr val="black"/>
                </a:solidFill>
                <a:latin typeface="Consolas"/>
              </a:rPr>
              <a:t>seq</a:t>
            </a:r>
            <a:r>
              <a:rPr lang="en-US" sz="2800" dirty="0">
                <a:solidFill>
                  <a:prstClr val="black"/>
                </a:solidFill>
                <a:latin typeface="Consolas"/>
              </a:rPr>
              <a:t>&lt;</a:t>
            </a:r>
            <a:r>
              <a:rPr lang="en-US" sz="2800" dirty="0" err="1">
                <a:solidFill>
                  <a:prstClr val="black"/>
                </a:solidFill>
                <a:latin typeface="Consolas"/>
              </a:rPr>
              <a:t>int</a:t>
            </a:r>
            <a:r>
              <a:rPr lang="en-US" sz="2800" dirty="0">
                <a:solidFill>
                  <a:prstClr val="black"/>
                </a:solidFill>
                <a:latin typeface="Consolas"/>
              </a:rPr>
              <a:t>&gt; = </a:t>
            </a:r>
            <a:r>
              <a:rPr lang="en-US" sz="2800" dirty="0" err="1">
                <a:solidFill>
                  <a:prstClr val="black"/>
                </a:solidFill>
                <a:latin typeface="Consolas"/>
              </a:rPr>
              <a:t>seq</a:t>
            </a:r>
            <a:r>
              <a:rPr lang="en-US" sz="2800" dirty="0">
                <a:solidFill>
                  <a:prstClr val="black"/>
                </a:solidFill>
                <a:latin typeface="Consolas"/>
              </a:rPr>
              <a:t> [0; 1; 2]</a:t>
            </a:r>
          </a:p>
          <a:p>
            <a:r>
              <a:rPr lang="es-ES" sz="2800" dirty="0">
                <a:solidFill>
                  <a:prstClr val="black"/>
                </a:solidFill>
                <a:latin typeface="Consolas"/>
              </a:rPr>
              <a:t>&gt; </a:t>
            </a:r>
            <a:r>
              <a:rPr lang="es-ES" sz="2800" dirty="0" err="1">
                <a:solidFill>
                  <a:prstClr val="black"/>
                </a:solidFill>
                <a:latin typeface="Consolas"/>
              </a:rPr>
              <a:t>Seq.nth</a:t>
            </a:r>
            <a:r>
              <a:rPr lang="es-ES" sz="2800" dirty="0">
                <a:solidFill>
                  <a:prstClr val="black"/>
                </a:solidFill>
                <a:latin typeface="Consolas"/>
              </a:rPr>
              <a:t> 25 naturales;;</a:t>
            </a:r>
          </a:p>
          <a:p>
            <a:r>
              <a:rPr lang="es-ES" sz="2800" dirty="0">
                <a:solidFill>
                  <a:prstClr val="black"/>
                </a:solidFill>
                <a:latin typeface="Consolas"/>
              </a:rPr>
              <a:t>val </a:t>
            </a:r>
            <a:r>
              <a:rPr lang="es-ES" sz="2800" dirty="0" err="1">
                <a:solidFill>
                  <a:prstClr val="black"/>
                </a:solidFill>
                <a:latin typeface="Consolas"/>
              </a:rPr>
              <a:t>it</a:t>
            </a:r>
            <a:r>
              <a:rPr lang="es-ES" sz="2800" dirty="0">
                <a:solidFill>
                  <a:prstClr val="black"/>
                </a:solidFill>
                <a:latin typeface="Consolas"/>
              </a:rPr>
              <a:t> : </a:t>
            </a:r>
            <a:r>
              <a:rPr lang="es-ES" sz="2800" dirty="0" err="1">
                <a:solidFill>
                  <a:prstClr val="black"/>
                </a:solidFill>
                <a:latin typeface="Consolas"/>
              </a:rPr>
              <a:t>int</a:t>
            </a:r>
            <a:r>
              <a:rPr lang="es-ES" sz="2800" dirty="0">
                <a:solidFill>
                  <a:prstClr val="black"/>
                </a:solidFill>
                <a:latin typeface="Consolas"/>
              </a:rPr>
              <a:t> = </a:t>
            </a:r>
            <a:r>
              <a:rPr lang="es-ES" sz="2800" dirty="0" smtClean="0">
                <a:solidFill>
                  <a:prstClr val="black"/>
                </a:solidFill>
                <a:latin typeface="Consolas"/>
              </a:rPr>
              <a:t>25</a:t>
            </a:r>
            <a:endParaRPr lang="es-ES" sz="2800" dirty="0">
              <a:solidFill>
                <a:prstClr val="black"/>
              </a:solidFill>
              <a:latin typeface="Consolas"/>
            </a:endParaRPr>
          </a:p>
        </p:txBody>
      </p:sp>
      <p:graphicFrame>
        <p:nvGraphicFramePr>
          <p:cNvPr id="5"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E906478-99B0-4A25-BC44-E647138C65FD}" type="slidenum">
              <a:rPr lang="en-US" smtClean="0"/>
              <a:pPr/>
              <a:t>38</a:t>
            </a:fld>
            <a:endParaRPr lang="en-US"/>
          </a:p>
        </p:txBody>
      </p:sp>
    </p:spTree>
    <p:extLst>
      <p:ext uri="{BB962C8B-B14F-4D97-AF65-F5344CB8AC3E}">
        <p14:creationId xmlns:p14="http://schemas.microsoft.com/office/powerpoint/2010/main" val="178579048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Secuencias</a:t>
            </a:r>
            <a:endParaRPr lang="es-ES" dirty="0"/>
          </a:p>
        </p:txBody>
      </p:sp>
      <p:sp>
        <p:nvSpPr>
          <p:cNvPr id="18" name="Rectangle 17"/>
          <p:cNvSpPr/>
          <p:nvPr/>
        </p:nvSpPr>
        <p:spPr>
          <a:xfrm>
            <a:off x="1044870" y="2780928"/>
            <a:ext cx="1908212" cy="64807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2400" dirty="0" err="1" smtClean="0">
                <a:solidFill>
                  <a:prstClr val="black"/>
                </a:solidFill>
                <a:latin typeface="Consolas" pitchFamily="49" charset="0"/>
                <a:cs typeface="Consolas" pitchFamily="49" charset="0"/>
              </a:rPr>
              <a:t>Seq.unfold</a:t>
            </a:r>
            <a:endParaRPr lang="es-ES" sz="2400" dirty="0">
              <a:solidFill>
                <a:prstClr val="black"/>
              </a:solidFill>
              <a:latin typeface="Consolas" pitchFamily="49" charset="0"/>
              <a:cs typeface="Consolas" pitchFamily="49" charset="0"/>
            </a:endParaRPr>
          </a:p>
        </p:txBody>
      </p:sp>
      <p:sp>
        <p:nvSpPr>
          <p:cNvPr id="19" name="Rectangle 18"/>
          <p:cNvSpPr/>
          <p:nvPr/>
        </p:nvSpPr>
        <p:spPr>
          <a:xfrm>
            <a:off x="2627784" y="1844824"/>
            <a:ext cx="1872208" cy="64807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2800" dirty="0" err="1" smtClean="0">
                <a:solidFill>
                  <a:prstClr val="black"/>
                </a:solidFill>
                <a:latin typeface="Consolas" pitchFamily="49" charset="0"/>
                <a:cs typeface="Consolas" pitchFamily="49" charset="0"/>
              </a:rPr>
              <a:t>Seq.take</a:t>
            </a:r>
            <a:endParaRPr lang="es-ES" sz="2800" dirty="0">
              <a:solidFill>
                <a:prstClr val="black"/>
              </a:solidFill>
              <a:latin typeface="Consolas" pitchFamily="49" charset="0"/>
              <a:cs typeface="Consolas" pitchFamily="49" charset="0"/>
            </a:endParaRPr>
          </a:p>
        </p:txBody>
      </p:sp>
      <p:sp>
        <p:nvSpPr>
          <p:cNvPr id="20" name="Rectangle 19"/>
          <p:cNvSpPr/>
          <p:nvPr/>
        </p:nvSpPr>
        <p:spPr>
          <a:xfrm>
            <a:off x="1044870" y="3573016"/>
            <a:ext cx="1908212" cy="64807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2400" dirty="0" err="1" smtClean="0">
                <a:solidFill>
                  <a:prstClr val="black"/>
                </a:solidFill>
                <a:latin typeface="Consolas" pitchFamily="49" charset="0"/>
                <a:cs typeface="Consolas" pitchFamily="49" charset="0"/>
              </a:rPr>
              <a:t>Seq.concat</a:t>
            </a:r>
            <a:endParaRPr lang="es-ES" sz="2400" dirty="0">
              <a:solidFill>
                <a:prstClr val="black"/>
              </a:solidFill>
              <a:latin typeface="Consolas" pitchFamily="49" charset="0"/>
              <a:cs typeface="Consolas" pitchFamily="49" charset="0"/>
            </a:endParaRPr>
          </a:p>
        </p:txBody>
      </p:sp>
      <p:sp>
        <p:nvSpPr>
          <p:cNvPr id="21" name="Rectangle 20"/>
          <p:cNvSpPr/>
          <p:nvPr/>
        </p:nvSpPr>
        <p:spPr>
          <a:xfrm>
            <a:off x="1044870" y="4418338"/>
            <a:ext cx="1908212" cy="64807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2400" dirty="0" err="1" smtClean="0">
                <a:solidFill>
                  <a:prstClr val="black"/>
                </a:solidFill>
                <a:latin typeface="Consolas" pitchFamily="49" charset="0"/>
                <a:cs typeface="Consolas" pitchFamily="49" charset="0"/>
              </a:rPr>
              <a:t>Seq.exists</a:t>
            </a:r>
            <a:endParaRPr lang="es-ES" sz="2400" dirty="0">
              <a:solidFill>
                <a:prstClr val="black"/>
              </a:solidFill>
              <a:latin typeface="Consolas" pitchFamily="49" charset="0"/>
              <a:cs typeface="Consolas" pitchFamily="49" charset="0"/>
            </a:endParaRPr>
          </a:p>
        </p:txBody>
      </p:sp>
      <p:sp>
        <p:nvSpPr>
          <p:cNvPr id="22" name="Rectangle 21"/>
          <p:cNvSpPr/>
          <p:nvPr/>
        </p:nvSpPr>
        <p:spPr>
          <a:xfrm>
            <a:off x="2018344" y="5456820"/>
            <a:ext cx="1512168" cy="64807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2300" dirty="0" err="1" smtClean="0">
                <a:solidFill>
                  <a:prstClr val="black"/>
                </a:solidFill>
                <a:latin typeface="Consolas" pitchFamily="49" charset="0"/>
                <a:cs typeface="Consolas" pitchFamily="49" charset="0"/>
              </a:rPr>
              <a:t>Seq.iter</a:t>
            </a:r>
            <a:endParaRPr lang="es-ES" sz="2300" dirty="0">
              <a:solidFill>
                <a:prstClr val="black"/>
              </a:solidFill>
              <a:latin typeface="Consolas" pitchFamily="49" charset="0"/>
              <a:cs typeface="Consolas" pitchFamily="49" charset="0"/>
            </a:endParaRPr>
          </a:p>
        </p:txBody>
      </p:sp>
      <p:sp>
        <p:nvSpPr>
          <p:cNvPr id="23" name="Rectangle 22"/>
          <p:cNvSpPr/>
          <p:nvPr/>
        </p:nvSpPr>
        <p:spPr>
          <a:xfrm>
            <a:off x="4653104" y="1844824"/>
            <a:ext cx="1935120" cy="64807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2800" dirty="0" err="1" smtClean="0">
                <a:solidFill>
                  <a:prstClr val="black"/>
                </a:solidFill>
                <a:latin typeface="Consolas" pitchFamily="49" charset="0"/>
                <a:cs typeface="Consolas" pitchFamily="49" charset="0"/>
              </a:rPr>
              <a:t>Seq.nth</a:t>
            </a:r>
            <a:endParaRPr lang="es-ES" sz="2800" dirty="0">
              <a:solidFill>
                <a:prstClr val="black"/>
              </a:solidFill>
              <a:latin typeface="Consolas" pitchFamily="49" charset="0"/>
              <a:cs typeface="Consolas" pitchFamily="49" charset="0"/>
            </a:endParaRPr>
          </a:p>
        </p:txBody>
      </p:sp>
      <p:sp>
        <p:nvSpPr>
          <p:cNvPr id="24" name="Rectangle 23"/>
          <p:cNvSpPr/>
          <p:nvPr/>
        </p:nvSpPr>
        <p:spPr>
          <a:xfrm>
            <a:off x="6283653" y="2780928"/>
            <a:ext cx="1935979" cy="64807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2400" dirty="0" err="1" smtClean="0">
                <a:solidFill>
                  <a:prstClr val="black"/>
                </a:solidFill>
                <a:latin typeface="Consolas" pitchFamily="49" charset="0"/>
                <a:cs typeface="Consolas" pitchFamily="49" charset="0"/>
              </a:rPr>
              <a:t>Seq.length</a:t>
            </a:r>
            <a:endParaRPr lang="es-ES" sz="2400" dirty="0">
              <a:solidFill>
                <a:prstClr val="black"/>
              </a:solidFill>
              <a:latin typeface="Consolas" pitchFamily="49" charset="0"/>
              <a:cs typeface="Consolas" pitchFamily="49" charset="0"/>
            </a:endParaRPr>
          </a:p>
        </p:txBody>
      </p:sp>
      <p:sp>
        <p:nvSpPr>
          <p:cNvPr id="25" name="Rectangle 24"/>
          <p:cNvSpPr/>
          <p:nvPr/>
        </p:nvSpPr>
        <p:spPr>
          <a:xfrm>
            <a:off x="5573644" y="5461542"/>
            <a:ext cx="1512168" cy="64807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2300" dirty="0" err="1" smtClean="0">
                <a:solidFill>
                  <a:prstClr val="black"/>
                </a:solidFill>
                <a:latin typeface="Consolas" pitchFamily="49" charset="0"/>
                <a:cs typeface="Consolas" pitchFamily="49" charset="0"/>
              </a:rPr>
              <a:t>Seq.fold</a:t>
            </a:r>
            <a:endParaRPr lang="es-ES" sz="2300" dirty="0">
              <a:solidFill>
                <a:prstClr val="black"/>
              </a:solidFill>
              <a:latin typeface="Consolas" pitchFamily="49" charset="0"/>
              <a:cs typeface="Consolas" pitchFamily="49" charset="0"/>
            </a:endParaRPr>
          </a:p>
        </p:txBody>
      </p:sp>
      <p:sp>
        <p:nvSpPr>
          <p:cNvPr id="26" name="Rectangle 25"/>
          <p:cNvSpPr/>
          <p:nvPr/>
        </p:nvSpPr>
        <p:spPr>
          <a:xfrm>
            <a:off x="6272250" y="4437112"/>
            <a:ext cx="1947382" cy="64807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2400" dirty="0" err="1" smtClean="0">
                <a:solidFill>
                  <a:prstClr val="black"/>
                </a:solidFill>
                <a:latin typeface="Consolas" pitchFamily="49" charset="0"/>
                <a:cs typeface="Consolas" pitchFamily="49" charset="0"/>
              </a:rPr>
              <a:t>Seq.filter</a:t>
            </a:r>
            <a:endParaRPr lang="es-ES" sz="2400" dirty="0">
              <a:solidFill>
                <a:prstClr val="black"/>
              </a:solidFill>
              <a:latin typeface="Consolas" pitchFamily="49" charset="0"/>
              <a:cs typeface="Consolas" pitchFamily="49" charset="0"/>
            </a:endParaRPr>
          </a:p>
        </p:txBody>
      </p:sp>
      <p:sp>
        <p:nvSpPr>
          <p:cNvPr id="27" name="Rectangle 26"/>
          <p:cNvSpPr/>
          <p:nvPr/>
        </p:nvSpPr>
        <p:spPr>
          <a:xfrm>
            <a:off x="6272250" y="3596971"/>
            <a:ext cx="1947382" cy="64807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2300" dirty="0" err="1" smtClean="0">
                <a:solidFill>
                  <a:prstClr val="black"/>
                </a:solidFill>
                <a:latin typeface="Consolas" pitchFamily="49" charset="0"/>
                <a:cs typeface="Consolas" pitchFamily="49" charset="0"/>
              </a:rPr>
              <a:t>Seq.tryFind</a:t>
            </a:r>
            <a:endParaRPr lang="es-ES" sz="2300" dirty="0">
              <a:solidFill>
                <a:prstClr val="black"/>
              </a:solidFill>
              <a:latin typeface="Consolas" pitchFamily="49" charset="0"/>
              <a:cs typeface="Consolas" pitchFamily="49" charset="0"/>
            </a:endParaRPr>
          </a:p>
        </p:txBody>
      </p:sp>
      <p:sp>
        <p:nvSpPr>
          <p:cNvPr id="28" name="Rectangle 27"/>
          <p:cNvSpPr/>
          <p:nvPr/>
        </p:nvSpPr>
        <p:spPr>
          <a:xfrm>
            <a:off x="3768375" y="5461441"/>
            <a:ext cx="1512168" cy="64807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2400" dirty="0" err="1" smtClean="0">
                <a:solidFill>
                  <a:prstClr val="black"/>
                </a:solidFill>
                <a:latin typeface="Consolas" pitchFamily="49" charset="0"/>
                <a:cs typeface="Consolas" pitchFamily="49" charset="0"/>
              </a:rPr>
              <a:t>Seq.map</a:t>
            </a:r>
            <a:endParaRPr lang="es-ES" sz="2400" dirty="0">
              <a:solidFill>
                <a:prstClr val="black"/>
              </a:solidFill>
              <a:latin typeface="Consolas" pitchFamily="49" charset="0"/>
              <a:cs typeface="Consolas" pitchFamily="49" charset="0"/>
            </a:endParaRPr>
          </a:p>
        </p:txBody>
      </p:sp>
      <p:sp>
        <p:nvSpPr>
          <p:cNvPr id="29" name="Rectangle 28"/>
          <p:cNvSpPr/>
          <p:nvPr/>
        </p:nvSpPr>
        <p:spPr>
          <a:xfrm>
            <a:off x="1653047" y="5301208"/>
            <a:ext cx="5837905" cy="100811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solidFill>
                <a:prstClr val="black"/>
              </a:solidFill>
            </a:endParaRPr>
          </a:p>
        </p:txBody>
      </p:sp>
      <p:sp>
        <p:nvSpPr>
          <p:cNvPr id="30" name="Rectangle 29"/>
          <p:cNvSpPr/>
          <p:nvPr/>
        </p:nvSpPr>
        <p:spPr>
          <a:xfrm>
            <a:off x="3442422" y="3343811"/>
            <a:ext cx="2259156" cy="115439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prstClr val="black"/>
                </a:solidFill>
              </a:rPr>
              <a:t>Operadores de Agregación (también en </a:t>
            </a:r>
            <a:r>
              <a:rPr lang="es-ES" sz="2000" b="1" dirty="0" err="1" smtClean="0">
                <a:solidFill>
                  <a:prstClr val="black"/>
                </a:solidFill>
                <a:latin typeface="Consolas" pitchFamily="49" charset="0"/>
                <a:cs typeface="Consolas" pitchFamily="49" charset="0"/>
              </a:rPr>
              <a:t>List</a:t>
            </a:r>
            <a:r>
              <a:rPr lang="es-ES" sz="2000" b="1" dirty="0" smtClean="0">
                <a:solidFill>
                  <a:prstClr val="black"/>
                </a:solidFill>
              </a:rPr>
              <a:t>)</a:t>
            </a:r>
            <a:endParaRPr lang="es-ES" sz="2000" b="1" dirty="0">
              <a:solidFill>
                <a:prstClr val="black"/>
              </a:solidFill>
            </a:endParaRPr>
          </a:p>
        </p:txBody>
      </p:sp>
      <p:cxnSp>
        <p:nvCxnSpPr>
          <p:cNvPr id="31" name="Straight Arrow Connector 30"/>
          <p:cNvCxnSpPr>
            <a:stCxn id="29" idx="0"/>
            <a:endCxn id="30" idx="2"/>
          </p:cNvCxnSpPr>
          <p:nvPr/>
        </p:nvCxnSpPr>
        <p:spPr>
          <a:xfrm flipV="1">
            <a:off x="4572000" y="4498203"/>
            <a:ext cx="0" cy="803005"/>
          </a:xfrm>
          <a:prstGeom prst="straightConnector1">
            <a:avLst/>
          </a:prstGeom>
          <a:ln w="28575">
            <a:solidFill>
              <a:schemeClr val="accent3"/>
            </a:solidFill>
            <a:tailEnd type="arrow"/>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2051720" y="5445224"/>
            <a:ext cx="1512168" cy="64807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2300" dirty="0" err="1" smtClean="0">
                <a:solidFill>
                  <a:prstClr val="black"/>
                </a:solidFill>
                <a:latin typeface="Consolas" pitchFamily="49" charset="0"/>
                <a:cs typeface="Consolas" pitchFamily="49" charset="0"/>
              </a:rPr>
              <a:t>Seq.iter</a:t>
            </a:r>
            <a:endParaRPr lang="es-ES" sz="2300" dirty="0">
              <a:solidFill>
                <a:prstClr val="black"/>
              </a:solidFill>
              <a:latin typeface="Consolas" pitchFamily="49" charset="0"/>
              <a:cs typeface="Consolas" pitchFamily="49" charset="0"/>
            </a:endParaRPr>
          </a:p>
        </p:txBody>
      </p:sp>
      <p:sp>
        <p:nvSpPr>
          <p:cNvPr id="33" name="Rectangle 32"/>
          <p:cNvSpPr/>
          <p:nvPr/>
        </p:nvSpPr>
        <p:spPr>
          <a:xfrm>
            <a:off x="5607020" y="5445224"/>
            <a:ext cx="1512168" cy="64807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2300" dirty="0" err="1" smtClean="0">
                <a:solidFill>
                  <a:prstClr val="black"/>
                </a:solidFill>
                <a:latin typeface="Consolas" pitchFamily="49" charset="0"/>
                <a:cs typeface="Consolas" pitchFamily="49" charset="0"/>
              </a:rPr>
              <a:t>Seq.fold</a:t>
            </a:r>
            <a:endParaRPr lang="es-ES" sz="2300" dirty="0">
              <a:solidFill>
                <a:prstClr val="black"/>
              </a:solidFill>
              <a:latin typeface="Consolas" pitchFamily="49" charset="0"/>
              <a:cs typeface="Consolas" pitchFamily="49" charset="0"/>
            </a:endParaRPr>
          </a:p>
        </p:txBody>
      </p:sp>
      <p:sp>
        <p:nvSpPr>
          <p:cNvPr id="34" name="Rectangle 33"/>
          <p:cNvSpPr/>
          <p:nvPr/>
        </p:nvSpPr>
        <p:spPr>
          <a:xfrm>
            <a:off x="3801751" y="5445224"/>
            <a:ext cx="1512168" cy="64807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2400" dirty="0" err="1" smtClean="0">
                <a:solidFill>
                  <a:prstClr val="black"/>
                </a:solidFill>
                <a:latin typeface="Consolas" pitchFamily="49" charset="0"/>
                <a:cs typeface="Consolas" pitchFamily="49" charset="0"/>
              </a:rPr>
              <a:t>Seq.map</a:t>
            </a:r>
            <a:endParaRPr lang="es-ES" sz="2400" dirty="0">
              <a:solidFill>
                <a:prstClr val="black"/>
              </a:solidFill>
              <a:latin typeface="Consolas" pitchFamily="49" charset="0"/>
              <a:cs typeface="Consolas" pitchFamily="49" charset="0"/>
            </a:endParaRPr>
          </a:p>
        </p:txBody>
      </p:sp>
      <p:graphicFrame>
        <p:nvGraphicFramePr>
          <p:cNvPr id="35"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E906478-99B0-4A25-BC44-E647138C65FD}" type="slidenum">
              <a:rPr lang="en-US" smtClean="0"/>
              <a:pPr/>
              <a:t>39</a:t>
            </a:fld>
            <a:endParaRPr lang="en-US"/>
          </a:p>
        </p:txBody>
      </p:sp>
    </p:spTree>
    <p:extLst>
      <p:ext uri="{BB962C8B-B14F-4D97-AF65-F5344CB8AC3E}">
        <p14:creationId xmlns:p14="http://schemas.microsoft.com/office/powerpoint/2010/main" val="26950746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362">
                                          <p:stCondLst>
                                            <p:cond delay="0"/>
                                          </p:stCondLst>
                                        </p:cTn>
                                        <p:tgtEl>
                                          <p:spTgt spid="18"/>
                                        </p:tgtEl>
                                      </p:cBhvr>
                                    </p:animEffect>
                                    <p:anim calcmode="lin" valueType="num">
                                      <p:cBhvr>
                                        <p:cTn id="8" dur="1139"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8"/>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8"/>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8"/>
                                        </p:tgtEl>
                                        <p:attrNameLst>
                                          <p:attrName>ppt_y</p:attrName>
                                        </p:attrNameLst>
                                      </p:cBhvr>
                                      <p:tavLst>
                                        <p:tav tm="0" fmla="#ppt_y-sin(pi*$)/81">
                                          <p:val>
                                            <p:fltVal val="0"/>
                                          </p:val>
                                        </p:tav>
                                        <p:tav tm="100000">
                                          <p:val>
                                            <p:fltVal val="1"/>
                                          </p:val>
                                        </p:tav>
                                      </p:tavLst>
                                    </p:anim>
                                    <p:animScale>
                                      <p:cBhvr>
                                        <p:cTn id="13" dur="16">
                                          <p:stCondLst>
                                            <p:cond delay="406"/>
                                          </p:stCondLst>
                                        </p:cTn>
                                        <p:tgtEl>
                                          <p:spTgt spid="18"/>
                                        </p:tgtEl>
                                      </p:cBhvr>
                                      <p:to x="100000" y="60000"/>
                                    </p:animScale>
                                    <p:animScale>
                                      <p:cBhvr>
                                        <p:cTn id="14" dur="104" decel="50000">
                                          <p:stCondLst>
                                            <p:cond delay="423"/>
                                          </p:stCondLst>
                                        </p:cTn>
                                        <p:tgtEl>
                                          <p:spTgt spid="18"/>
                                        </p:tgtEl>
                                      </p:cBhvr>
                                      <p:to x="100000" y="100000"/>
                                    </p:animScale>
                                    <p:animScale>
                                      <p:cBhvr>
                                        <p:cTn id="15" dur="16">
                                          <p:stCondLst>
                                            <p:cond delay="820"/>
                                          </p:stCondLst>
                                        </p:cTn>
                                        <p:tgtEl>
                                          <p:spTgt spid="18"/>
                                        </p:tgtEl>
                                      </p:cBhvr>
                                      <p:to x="100000" y="80000"/>
                                    </p:animScale>
                                    <p:animScale>
                                      <p:cBhvr>
                                        <p:cTn id="16" dur="104" decel="50000">
                                          <p:stCondLst>
                                            <p:cond delay="836"/>
                                          </p:stCondLst>
                                        </p:cTn>
                                        <p:tgtEl>
                                          <p:spTgt spid="18"/>
                                        </p:tgtEl>
                                      </p:cBhvr>
                                      <p:to x="100000" y="100000"/>
                                    </p:animScale>
                                    <p:animScale>
                                      <p:cBhvr>
                                        <p:cTn id="17" dur="16">
                                          <p:stCondLst>
                                            <p:cond delay="1026"/>
                                          </p:stCondLst>
                                        </p:cTn>
                                        <p:tgtEl>
                                          <p:spTgt spid="18"/>
                                        </p:tgtEl>
                                      </p:cBhvr>
                                      <p:to x="100000" y="90000"/>
                                    </p:animScale>
                                    <p:animScale>
                                      <p:cBhvr>
                                        <p:cTn id="18" dur="104" decel="50000">
                                          <p:stCondLst>
                                            <p:cond delay="1042"/>
                                          </p:stCondLst>
                                        </p:cTn>
                                        <p:tgtEl>
                                          <p:spTgt spid="18"/>
                                        </p:tgtEl>
                                      </p:cBhvr>
                                      <p:to x="100000" y="100000"/>
                                    </p:animScale>
                                    <p:animScale>
                                      <p:cBhvr>
                                        <p:cTn id="19" dur="16">
                                          <p:stCondLst>
                                            <p:cond delay="1130"/>
                                          </p:stCondLst>
                                        </p:cTn>
                                        <p:tgtEl>
                                          <p:spTgt spid="18"/>
                                        </p:tgtEl>
                                      </p:cBhvr>
                                      <p:to x="100000" y="95000"/>
                                    </p:animScale>
                                    <p:animScale>
                                      <p:cBhvr>
                                        <p:cTn id="20" dur="104" decel="50000">
                                          <p:stCondLst>
                                            <p:cond delay="1146"/>
                                          </p:stCondLst>
                                        </p:cTn>
                                        <p:tgtEl>
                                          <p:spTgt spid="1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362">
                                          <p:stCondLst>
                                            <p:cond delay="0"/>
                                          </p:stCondLst>
                                        </p:cTn>
                                        <p:tgtEl>
                                          <p:spTgt spid="19"/>
                                        </p:tgtEl>
                                      </p:cBhvr>
                                    </p:animEffect>
                                    <p:anim calcmode="lin" valueType="num">
                                      <p:cBhvr>
                                        <p:cTn id="24" dur="1139"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19"/>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19"/>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19"/>
                                        </p:tgtEl>
                                        <p:attrNameLst>
                                          <p:attrName>ppt_y</p:attrName>
                                        </p:attrNameLst>
                                      </p:cBhvr>
                                      <p:tavLst>
                                        <p:tav tm="0" fmla="#ppt_y-sin(pi*$)/81">
                                          <p:val>
                                            <p:fltVal val="0"/>
                                          </p:val>
                                        </p:tav>
                                        <p:tav tm="100000">
                                          <p:val>
                                            <p:fltVal val="1"/>
                                          </p:val>
                                        </p:tav>
                                      </p:tavLst>
                                    </p:anim>
                                    <p:animScale>
                                      <p:cBhvr>
                                        <p:cTn id="29" dur="16">
                                          <p:stCondLst>
                                            <p:cond delay="406"/>
                                          </p:stCondLst>
                                        </p:cTn>
                                        <p:tgtEl>
                                          <p:spTgt spid="19"/>
                                        </p:tgtEl>
                                      </p:cBhvr>
                                      <p:to x="100000" y="60000"/>
                                    </p:animScale>
                                    <p:animScale>
                                      <p:cBhvr>
                                        <p:cTn id="30" dur="104" decel="50000">
                                          <p:stCondLst>
                                            <p:cond delay="423"/>
                                          </p:stCondLst>
                                        </p:cTn>
                                        <p:tgtEl>
                                          <p:spTgt spid="19"/>
                                        </p:tgtEl>
                                      </p:cBhvr>
                                      <p:to x="100000" y="100000"/>
                                    </p:animScale>
                                    <p:animScale>
                                      <p:cBhvr>
                                        <p:cTn id="31" dur="16">
                                          <p:stCondLst>
                                            <p:cond delay="820"/>
                                          </p:stCondLst>
                                        </p:cTn>
                                        <p:tgtEl>
                                          <p:spTgt spid="19"/>
                                        </p:tgtEl>
                                      </p:cBhvr>
                                      <p:to x="100000" y="80000"/>
                                    </p:animScale>
                                    <p:animScale>
                                      <p:cBhvr>
                                        <p:cTn id="32" dur="104" decel="50000">
                                          <p:stCondLst>
                                            <p:cond delay="836"/>
                                          </p:stCondLst>
                                        </p:cTn>
                                        <p:tgtEl>
                                          <p:spTgt spid="19"/>
                                        </p:tgtEl>
                                      </p:cBhvr>
                                      <p:to x="100000" y="100000"/>
                                    </p:animScale>
                                    <p:animScale>
                                      <p:cBhvr>
                                        <p:cTn id="33" dur="16">
                                          <p:stCondLst>
                                            <p:cond delay="1026"/>
                                          </p:stCondLst>
                                        </p:cTn>
                                        <p:tgtEl>
                                          <p:spTgt spid="19"/>
                                        </p:tgtEl>
                                      </p:cBhvr>
                                      <p:to x="100000" y="90000"/>
                                    </p:animScale>
                                    <p:animScale>
                                      <p:cBhvr>
                                        <p:cTn id="34" dur="104" decel="50000">
                                          <p:stCondLst>
                                            <p:cond delay="1042"/>
                                          </p:stCondLst>
                                        </p:cTn>
                                        <p:tgtEl>
                                          <p:spTgt spid="19"/>
                                        </p:tgtEl>
                                      </p:cBhvr>
                                      <p:to x="100000" y="100000"/>
                                    </p:animScale>
                                    <p:animScale>
                                      <p:cBhvr>
                                        <p:cTn id="35" dur="16">
                                          <p:stCondLst>
                                            <p:cond delay="1130"/>
                                          </p:stCondLst>
                                        </p:cTn>
                                        <p:tgtEl>
                                          <p:spTgt spid="19"/>
                                        </p:tgtEl>
                                      </p:cBhvr>
                                      <p:to x="100000" y="95000"/>
                                    </p:animScale>
                                    <p:animScale>
                                      <p:cBhvr>
                                        <p:cTn id="36" dur="104" decel="50000">
                                          <p:stCondLst>
                                            <p:cond delay="1146"/>
                                          </p:stCondLst>
                                        </p:cTn>
                                        <p:tgtEl>
                                          <p:spTgt spid="1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362">
                                          <p:stCondLst>
                                            <p:cond delay="0"/>
                                          </p:stCondLst>
                                        </p:cTn>
                                        <p:tgtEl>
                                          <p:spTgt spid="20"/>
                                        </p:tgtEl>
                                      </p:cBhvr>
                                    </p:animEffect>
                                    <p:anim calcmode="lin" valueType="num">
                                      <p:cBhvr>
                                        <p:cTn id="40" dur="1139"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20"/>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20"/>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20"/>
                                        </p:tgtEl>
                                        <p:attrNameLst>
                                          <p:attrName>ppt_y</p:attrName>
                                        </p:attrNameLst>
                                      </p:cBhvr>
                                      <p:tavLst>
                                        <p:tav tm="0" fmla="#ppt_y-sin(pi*$)/81">
                                          <p:val>
                                            <p:fltVal val="0"/>
                                          </p:val>
                                        </p:tav>
                                        <p:tav tm="100000">
                                          <p:val>
                                            <p:fltVal val="1"/>
                                          </p:val>
                                        </p:tav>
                                      </p:tavLst>
                                    </p:anim>
                                    <p:animScale>
                                      <p:cBhvr>
                                        <p:cTn id="45" dur="16">
                                          <p:stCondLst>
                                            <p:cond delay="406"/>
                                          </p:stCondLst>
                                        </p:cTn>
                                        <p:tgtEl>
                                          <p:spTgt spid="20"/>
                                        </p:tgtEl>
                                      </p:cBhvr>
                                      <p:to x="100000" y="60000"/>
                                    </p:animScale>
                                    <p:animScale>
                                      <p:cBhvr>
                                        <p:cTn id="46" dur="104" decel="50000">
                                          <p:stCondLst>
                                            <p:cond delay="423"/>
                                          </p:stCondLst>
                                        </p:cTn>
                                        <p:tgtEl>
                                          <p:spTgt spid="20"/>
                                        </p:tgtEl>
                                      </p:cBhvr>
                                      <p:to x="100000" y="100000"/>
                                    </p:animScale>
                                    <p:animScale>
                                      <p:cBhvr>
                                        <p:cTn id="47" dur="16">
                                          <p:stCondLst>
                                            <p:cond delay="820"/>
                                          </p:stCondLst>
                                        </p:cTn>
                                        <p:tgtEl>
                                          <p:spTgt spid="20"/>
                                        </p:tgtEl>
                                      </p:cBhvr>
                                      <p:to x="100000" y="80000"/>
                                    </p:animScale>
                                    <p:animScale>
                                      <p:cBhvr>
                                        <p:cTn id="48" dur="104" decel="50000">
                                          <p:stCondLst>
                                            <p:cond delay="836"/>
                                          </p:stCondLst>
                                        </p:cTn>
                                        <p:tgtEl>
                                          <p:spTgt spid="20"/>
                                        </p:tgtEl>
                                      </p:cBhvr>
                                      <p:to x="100000" y="100000"/>
                                    </p:animScale>
                                    <p:animScale>
                                      <p:cBhvr>
                                        <p:cTn id="49" dur="16">
                                          <p:stCondLst>
                                            <p:cond delay="1026"/>
                                          </p:stCondLst>
                                        </p:cTn>
                                        <p:tgtEl>
                                          <p:spTgt spid="20"/>
                                        </p:tgtEl>
                                      </p:cBhvr>
                                      <p:to x="100000" y="90000"/>
                                    </p:animScale>
                                    <p:animScale>
                                      <p:cBhvr>
                                        <p:cTn id="50" dur="104" decel="50000">
                                          <p:stCondLst>
                                            <p:cond delay="1042"/>
                                          </p:stCondLst>
                                        </p:cTn>
                                        <p:tgtEl>
                                          <p:spTgt spid="20"/>
                                        </p:tgtEl>
                                      </p:cBhvr>
                                      <p:to x="100000" y="100000"/>
                                    </p:animScale>
                                    <p:animScale>
                                      <p:cBhvr>
                                        <p:cTn id="51" dur="16">
                                          <p:stCondLst>
                                            <p:cond delay="1130"/>
                                          </p:stCondLst>
                                        </p:cTn>
                                        <p:tgtEl>
                                          <p:spTgt spid="20"/>
                                        </p:tgtEl>
                                      </p:cBhvr>
                                      <p:to x="100000" y="95000"/>
                                    </p:animScale>
                                    <p:animScale>
                                      <p:cBhvr>
                                        <p:cTn id="52" dur="104" decel="50000">
                                          <p:stCondLst>
                                            <p:cond delay="1146"/>
                                          </p:stCondLst>
                                        </p:cTn>
                                        <p:tgtEl>
                                          <p:spTgt spid="20"/>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362">
                                          <p:stCondLst>
                                            <p:cond delay="0"/>
                                          </p:stCondLst>
                                        </p:cTn>
                                        <p:tgtEl>
                                          <p:spTgt spid="21"/>
                                        </p:tgtEl>
                                      </p:cBhvr>
                                    </p:animEffect>
                                    <p:anim calcmode="lin" valueType="num">
                                      <p:cBhvr>
                                        <p:cTn id="56" dur="1139"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7" dur="415"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8" dur="415" tmFilter="0, 0; 0.125,0.2665; 0.25,0.4; 0.375,0.465; 0.5,0.5;  0.625,0.535; 0.75,0.6; 0.875,0.7335; 1,1">
                                          <p:stCondLst>
                                            <p:cond delay="415"/>
                                          </p:stCondLst>
                                        </p:cTn>
                                        <p:tgtEl>
                                          <p:spTgt spid="21"/>
                                        </p:tgtEl>
                                        <p:attrNameLst>
                                          <p:attrName>ppt_y</p:attrName>
                                        </p:attrNameLst>
                                      </p:cBhvr>
                                      <p:tavLst>
                                        <p:tav tm="0" fmla="#ppt_y-sin(pi*$)/9">
                                          <p:val>
                                            <p:fltVal val="0"/>
                                          </p:val>
                                        </p:tav>
                                        <p:tav tm="100000">
                                          <p:val>
                                            <p:fltVal val="1"/>
                                          </p:val>
                                        </p:tav>
                                      </p:tavLst>
                                    </p:anim>
                                    <p:anim calcmode="lin" valueType="num">
                                      <p:cBhvr>
                                        <p:cTn id="59" dur="207" tmFilter="0, 0; 0.125,0.2665; 0.25,0.4; 0.375,0.465; 0.5,0.5;  0.625,0.535; 0.75,0.6; 0.875,0.7335; 1,1">
                                          <p:stCondLst>
                                            <p:cond delay="828"/>
                                          </p:stCondLst>
                                        </p:cTn>
                                        <p:tgtEl>
                                          <p:spTgt spid="21"/>
                                        </p:tgtEl>
                                        <p:attrNameLst>
                                          <p:attrName>ppt_y</p:attrName>
                                        </p:attrNameLst>
                                      </p:cBhvr>
                                      <p:tavLst>
                                        <p:tav tm="0" fmla="#ppt_y-sin(pi*$)/27">
                                          <p:val>
                                            <p:fltVal val="0"/>
                                          </p:val>
                                        </p:tav>
                                        <p:tav tm="100000">
                                          <p:val>
                                            <p:fltVal val="1"/>
                                          </p:val>
                                        </p:tav>
                                      </p:tavLst>
                                    </p:anim>
                                    <p:anim calcmode="lin" valueType="num">
                                      <p:cBhvr>
                                        <p:cTn id="60" dur="103" tmFilter="0, 0; 0.125,0.2665; 0.25,0.4; 0.375,0.465; 0.5,0.5;  0.625,0.535; 0.75,0.6; 0.875,0.7335; 1,1">
                                          <p:stCondLst>
                                            <p:cond delay="1035"/>
                                          </p:stCondLst>
                                        </p:cTn>
                                        <p:tgtEl>
                                          <p:spTgt spid="21"/>
                                        </p:tgtEl>
                                        <p:attrNameLst>
                                          <p:attrName>ppt_y</p:attrName>
                                        </p:attrNameLst>
                                      </p:cBhvr>
                                      <p:tavLst>
                                        <p:tav tm="0" fmla="#ppt_y-sin(pi*$)/81">
                                          <p:val>
                                            <p:fltVal val="0"/>
                                          </p:val>
                                        </p:tav>
                                        <p:tav tm="100000">
                                          <p:val>
                                            <p:fltVal val="1"/>
                                          </p:val>
                                        </p:tav>
                                      </p:tavLst>
                                    </p:anim>
                                    <p:animScale>
                                      <p:cBhvr>
                                        <p:cTn id="61" dur="16">
                                          <p:stCondLst>
                                            <p:cond delay="406"/>
                                          </p:stCondLst>
                                        </p:cTn>
                                        <p:tgtEl>
                                          <p:spTgt spid="21"/>
                                        </p:tgtEl>
                                      </p:cBhvr>
                                      <p:to x="100000" y="60000"/>
                                    </p:animScale>
                                    <p:animScale>
                                      <p:cBhvr>
                                        <p:cTn id="62" dur="104" decel="50000">
                                          <p:stCondLst>
                                            <p:cond delay="423"/>
                                          </p:stCondLst>
                                        </p:cTn>
                                        <p:tgtEl>
                                          <p:spTgt spid="21"/>
                                        </p:tgtEl>
                                      </p:cBhvr>
                                      <p:to x="100000" y="100000"/>
                                    </p:animScale>
                                    <p:animScale>
                                      <p:cBhvr>
                                        <p:cTn id="63" dur="16">
                                          <p:stCondLst>
                                            <p:cond delay="820"/>
                                          </p:stCondLst>
                                        </p:cTn>
                                        <p:tgtEl>
                                          <p:spTgt spid="21"/>
                                        </p:tgtEl>
                                      </p:cBhvr>
                                      <p:to x="100000" y="80000"/>
                                    </p:animScale>
                                    <p:animScale>
                                      <p:cBhvr>
                                        <p:cTn id="64" dur="104" decel="50000">
                                          <p:stCondLst>
                                            <p:cond delay="836"/>
                                          </p:stCondLst>
                                        </p:cTn>
                                        <p:tgtEl>
                                          <p:spTgt spid="21"/>
                                        </p:tgtEl>
                                      </p:cBhvr>
                                      <p:to x="100000" y="100000"/>
                                    </p:animScale>
                                    <p:animScale>
                                      <p:cBhvr>
                                        <p:cTn id="65" dur="16">
                                          <p:stCondLst>
                                            <p:cond delay="1026"/>
                                          </p:stCondLst>
                                        </p:cTn>
                                        <p:tgtEl>
                                          <p:spTgt spid="21"/>
                                        </p:tgtEl>
                                      </p:cBhvr>
                                      <p:to x="100000" y="90000"/>
                                    </p:animScale>
                                    <p:animScale>
                                      <p:cBhvr>
                                        <p:cTn id="66" dur="104" decel="50000">
                                          <p:stCondLst>
                                            <p:cond delay="1042"/>
                                          </p:stCondLst>
                                        </p:cTn>
                                        <p:tgtEl>
                                          <p:spTgt spid="21"/>
                                        </p:tgtEl>
                                      </p:cBhvr>
                                      <p:to x="100000" y="100000"/>
                                    </p:animScale>
                                    <p:animScale>
                                      <p:cBhvr>
                                        <p:cTn id="67" dur="16">
                                          <p:stCondLst>
                                            <p:cond delay="1130"/>
                                          </p:stCondLst>
                                        </p:cTn>
                                        <p:tgtEl>
                                          <p:spTgt spid="21"/>
                                        </p:tgtEl>
                                      </p:cBhvr>
                                      <p:to x="100000" y="95000"/>
                                    </p:animScale>
                                    <p:animScale>
                                      <p:cBhvr>
                                        <p:cTn id="68" dur="104" decel="50000">
                                          <p:stCondLst>
                                            <p:cond delay="1146"/>
                                          </p:stCondLst>
                                        </p:cTn>
                                        <p:tgtEl>
                                          <p:spTgt spid="21"/>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362">
                                          <p:stCondLst>
                                            <p:cond delay="0"/>
                                          </p:stCondLst>
                                        </p:cTn>
                                        <p:tgtEl>
                                          <p:spTgt spid="22"/>
                                        </p:tgtEl>
                                      </p:cBhvr>
                                    </p:animEffect>
                                    <p:anim calcmode="lin" valueType="num">
                                      <p:cBhvr>
                                        <p:cTn id="72"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3"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4"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75"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76"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77" dur="16">
                                          <p:stCondLst>
                                            <p:cond delay="406"/>
                                          </p:stCondLst>
                                        </p:cTn>
                                        <p:tgtEl>
                                          <p:spTgt spid="22"/>
                                        </p:tgtEl>
                                      </p:cBhvr>
                                      <p:to x="100000" y="60000"/>
                                    </p:animScale>
                                    <p:animScale>
                                      <p:cBhvr>
                                        <p:cTn id="78" dur="104" decel="50000">
                                          <p:stCondLst>
                                            <p:cond delay="423"/>
                                          </p:stCondLst>
                                        </p:cTn>
                                        <p:tgtEl>
                                          <p:spTgt spid="22"/>
                                        </p:tgtEl>
                                      </p:cBhvr>
                                      <p:to x="100000" y="100000"/>
                                    </p:animScale>
                                    <p:animScale>
                                      <p:cBhvr>
                                        <p:cTn id="79" dur="16">
                                          <p:stCondLst>
                                            <p:cond delay="820"/>
                                          </p:stCondLst>
                                        </p:cTn>
                                        <p:tgtEl>
                                          <p:spTgt spid="22"/>
                                        </p:tgtEl>
                                      </p:cBhvr>
                                      <p:to x="100000" y="80000"/>
                                    </p:animScale>
                                    <p:animScale>
                                      <p:cBhvr>
                                        <p:cTn id="80" dur="104" decel="50000">
                                          <p:stCondLst>
                                            <p:cond delay="836"/>
                                          </p:stCondLst>
                                        </p:cTn>
                                        <p:tgtEl>
                                          <p:spTgt spid="22"/>
                                        </p:tgtEl>
                                      </p:cBhvr>
                                      <p:to x="100000" y="100000"/>
                                    </p:animScale>
                                    <p:animScale>
                                      <p:cBhvr>
                                        <p:cTn id="81" dur="16">
                                          <p:stCondLst>
                                            <p:cond delay="1026"/>
                                          </p:stCondLst>
                                        </p:cTn>
                                        <p:tgtEl>
                                          <p:spTgt spid="22"/>
                                        </p:tgtEl>
                                      </p:cBhvr>
                                      <p:to x="100000" y="90000"/>
                                    </p:animScale>
                                    <p:animScale>
                                      <p:cBhvr>
                                        <p:cTn id="82" dur="104" decel="50000">
                                          <p:stCondLst>
                                            <p:cond delay="1042"/>
                                          </p:stCondLst>
                                        </p:cTn>
                                        <p:tgtEl>
                                          <p:spTgt spid="22"/>
                                        </p:tgtEl>
                                      </p:cBhvr>
                                      <p:to x="100000" y="100000"/>
                                    </p:animScale>
                                    <p:animScale>
                                      <p:cBhvr>
                                        <p:cTn id="83" dur="16">
                                          <p:stCondLst>
                                            <p:cond delay="1130"/>
                                          </p:stCondLst>
                                        </p:cTn>
                                        <p:tgtEl>
                                          <p:spTgt spid="22"/>
                                        </p:tgtEl>
                                      </p:cBhvr>
                                      <p:to x="100000" y="95000"/>
                                    </p:animScale>
                                    <p:animScale>
                                      <p:cBhvr>
                                        <p:cTn id="84" dur="104" decel="50000">
                                          <p:stCondLst>
                                            <p:cond delay="1146"/>
                                          </p:stCondLst>
                                        </p:cTn>
                                        <p:tgtEl>
                                          <p:spTgt spid="22"/>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down)">
                                      <p:cBhvr>
                                        <p:cTn id="87" dur="362">
                                          <p:stCondLst>
                                            <p:cond delay="0"/>
                                          </p:stCondLst>
                                        </p:cTn>
                                        <p:tgtEl>
                                          <p:spTgt spid="23"/>
                                        </p:tgtEl>
                                      </p:cBhvr>
                                    </p:animEffect>
                                    <p:anim calcmode="lin" valueType="num">
                                      <p:cBhvr>
                                        <p:cTn id="88" dur="1139"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9" dur="415"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90" dur="415" tmFilter="0, 0; 0.125,0.2665; 0.25,0.4; 0.375,0.465; 0.5,0.5;  0.625,0.535; 0.75,0.6; 0.875,0.7335; 1,1">
                                          <p:stCondLst>
                                            <p:cond delay="415"/>
                                          </p:stCondLst>
                                        </p:cTn>
                                        <p:tgtEl>
                                          <p:spTgt spid="23"/>
                                        </p:tgtEl>
                                        <p:attrNameLst>
                                          <p:attrName>ppt_y</p:attrName>
                                        </p:attrNameLst>
                                      </p:cBhvr>
                                      <p:tavLst>
                                        <p:tav tm="0" fmla="#ppt_y-sin(pi*$)/9">
                                          <p:val>
                                            <p:fltVal val="0"/>
                                          </p:val>
                                        </p:tav>
                                        <p:tav tm="100000">
                                          <p:val>
                                            <p:fltVal val="1"/>
                                          </p:val>
                                        </p:tav>
                                      </p:tavLst>
                                    </p:anim>
                                    <p:anim calcmode="lin" valueType="num">
                                      <p:cBhvr>
                                        <p:cTn id="91" dur="207" tmFilter="0, 0; 0.125,0.2665; 0.25,0.4; 0.375,0.465; 0.5,0.5;  0.625,0.535; 0.75,0.6; 0.875,0.7335; 1,1">
                                          <p:stCondLst>
                                            <p:cond delay="828"/>
                                          </p:stCondLst>
                                        </p:cTn>
                                        <p:tgtEl>
                                          <p:spTgt spid="23"/>
                                        </p:tgtEl>
                                        <p:attrNameLst>
                                          <p:attrName>ppt_y</p:attrName>
                                        </p:attrNameLst>
                                      </p:cBhvr>
                                      <p:tavLst>
                                        <p:tav tm="0" fmla="#ppt_y-sin(pi*$)/27">
                                          <p:val>
                                            <p:fltVal val="0"/>
                                          </p:val>
                                        </p:tav>
                                        <p:tav tm="100000">
                                          <p:val>
                                            <p:fltVal val="1"/>
                                          </p:val>
                                        </p:tav>
                                      </p:tavLst>
                                    </p:anim>
                                    <p:anim calcmode="lin" valueType="num">
                                      <p:cBhvr>
                                        <p:cTn id="92" dur="103" tmFilter="0, 0; 0.125,0.2665; 0.25,0.4; 0.375,0.465; 0.5,0.5;  0.625,0.535; 0.75,0.6; 0.875,0.7335; 1,1">
                                          <p:stCondLst>
                                            <p:cond delay="1035"/>
                                          </p:stCondLst>
                                        </p:cTn>
                                        <p:tgtEl>
                                          <p:spTgt spid="23"/>
                                        </p:tgtEl>
                                        <p:attrNameLst>
                                          <p:attrName>ppt_y</p:attrName>
                                        </p:attrNameLst>
                                      </p:cBhvr>
                                      <p:tavLst>
                                        <p:tav tm="0" fmla="#ppt_y-sin(pi*$)/81">
                                          <p:val>
                                            <p:fltVal val="0"/>
                                          </p:val>
                                        </p:tav>
                                        <p:tav tm="100000">
                                          <p:val>
                                            <p:fltVal val="1"/>
                                          </p:val>
                                        </p:tav>
                                      </p:tavLst>
                                    </p:anim>
                                    <p:animScale>
                                      <p:cBhvr>
                                        <p:cTn id="93" dur="16">
                                          <p:stCondLst>
                                            <p:cond delay="406"/>
                                          </p:stCondLst>
                                        </p:cTn>
                                        <p:tgtEl>
                                          <p:spTgt spid="23"/>
                                        </p:tgtEl>
                                      </p:cBhvr>
                                      <p:to x="100000" y="60000"/>
                                    </p:animScale>
                                    <p:animScale>
                                      <p:cBhvr>
                                        <p:cTn id="94" dur="104" decel="50000">
                                          <p:stCondLst>
                                            <p:cond delay="423"/>
                                          </p:stCondLst>
                                        </p:cTn>
                                        <p:tgtEl>
                                          <p:spTgt spid="23"/>
                                        </p:tgtEl>
                                      </p:cBhvr>
                                      <p:to x="100000" y="100000"/>
                                    </p:animScale>
                                    <p:animScale>
                                      <p:cBhvr>
                                        <p:cTn id="95" dur="16">
                                          <p:stCondLst>
                                            <p:cond delay="820"/>
                                          </p:stCondLst>
                                        </p:cTn>
                                        <p:tgtEl>
                                          <p:spTgt spid="23"/>
                                        </p:tgtEl>
                                      </p:cBhvr>
                                      <p:to x="100000" y="80000"/>
                                    </p:animScale>
                                    <p:animScale>
                                      <p:cBhvr>
                                        <p:cTn id="96" dur="104" decel="50000">
                                          <p:stCondLst>
                                            <p:cond delay="836"/>
                                          </p:stCondLst>
                                        </p:cTn>
                                        <p:tgtEl>
                                          <p:spTgt spid="23"/>
                                        </p:tgtEl>
                                      </p:cBhvr>
                                      <p:to x="100000" y="100000"/>
                                    </p:animScale>
                                    <p:animScale>
                                      <p:cBhvr>
                                        <p:cTn id="97" dur="16">
                                          <p:stCondLst>
                                            <p:cond delay="1026"/>
                                          </p:stCondLst>
                                        </p:cTn>
                                        <p:tgtEl>
                                          <p:spTgt spid="23"/>
                                        </p:tgtEl>
                                      </p:cBhvr>
                                      <p:to x="100000" y="90000"/>
                                    </p:animScale>
                                    <p:animScale>
                                      <p:cBhvr>
                                        <p:cTn id="98" dur="104" decel="50000">
                                          <p:stCondLst>
                                            <p:cond delay="1042"/>
                                          </p:stCondLst>
                                        </p:cTn>
                                        <p:tgtEl>
                                          <p:spTgt spid="23"/>
                                        </p:tgtEl>
                                      </p:cBhvr>
                                      <p:to x="100000" y="100000"/>
                                    </p:animScale>
                                    <p:animScale>
                                      <p:cBhvr>
                                        <p:cTn id="99" dur="16">
                                          <p:stCondLst>
                                            <p:cond delay="1130"/>
                                          </p:stCondLst>
                                        </p:cTn>
                                        <p:tgtEl>
                                          <p:spTgt spid="23"/>
                                        </p:tgtEl>
                                      </p:cBhvr>
                                      <p:to x="100000" y="95000"/>
                                    </p:animScale>
                                    <p:animScale>
                                      <p:cBhvr>
                                        <p:cTn id="100" dur="104" decel="50000">
                                          <p:stCondLst>
                                            <p:cond delay="1146"/>
                                          </p:stCondLst>
                                        </p:cTn>
                                        <p:tgtEl>
                                          <p:spTgt spid="23"/>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down)">
                                      <p:cBhvr>
                                        <p:cTn id="103" dur="362">
                                          <p:stCondLst>
                                            <p:cond delay="0"/>
                                          </p:stCondLst>
                                        </p:cTn>
                                        <p:tgtEl>
                                          <p:spTgt spid="24"/>
                                        </p:tgtEl>
                                      </p:cBhvr>
                                    </p:animEffect>
                                    <p:anim calcmode="lin" valueType="num">
                                      <p:cBhvr>
                                        <p:cTn id="104" dur="1139"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05" dur="415"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6" dur="415" tmFilter="0, 0; 0.125,0.2665; 0.25,0.4; 0.375,0.465; 0.5,0.5;  0.625,0.535; 0.75,0.6; 0.875,0.7335; 1,1">
                                          <p:stCondLst>
                                            <p:cond delay="415"/>
                                          </p:stCondLst>
                                        </p:cTn>
                                        <p:tgtEl>
                                          <p:spTgt spid="24"/>
                                        </p:tgtEl>
                                        <p:attrNameLst>
                                          <p:attrName>ppt_y</p:attrName>
                                        </p:attrNameLst>
                                      </p:cBhvr>
                                      <p:tavLst>
                                        <p:tav tm="0" fmla="#ppt_y-sin(pi*$)/9">
                                          <p:val>
                                            <p:fltVal val="0"/>
                                          </p:val>
                                        </p:tav>
                                        <p:tav tm="100000">
                                          <p:val>
                                            <p:fltVal val="1"/>
                                          </p:val>
                                        </p:tav>
                                      </p:tavLst>
                                    </p:anim>
                                    <p:anim calcmode="lin" valueType="num">
                                      <p:cBhvr>
                                        <p:cTn id="107" dur="207" tmFilter="0, 0; 0.125,0.2665; 0.25,0.4; 0.375,0.465; 0.5,0.5;  0.625,0.535; 0.75,0.6; 0.875,0.7335; 1,1">
                                          <p:stCondLst>
                                            <p:cond delay="828"/>
                                          </p:stCondLst>
                                        </p:cTn>
                                        <p:tgtEl>
                                          <p:spTgt spid="24"/>
                                        </p:tgtEl>
                                        <p:attrNameLst>
                                          <p:attrName>ppt_y</p:attrName>
                                        </p:attrNameLst>
                                      </p:cBhvr>
                                      <p:tavLst>
                                        <p:tav tm="0" fmla="#ppt_y-sin(pi*$)/27">
                                          <p:val>
                                            <p:fltVal val="0"/>
                                          </p:val>
                                        </p:tav>
                                        <p:tav tm="100000">
                                          <p:val>
                                            <p:fltVal val="1"/>
                                          </p:val>
                                        </p:tav>
                                      </p:tavLst>
                                    </p:anim>
                                    <p:anim calcmode="lin" valueType="num">
                                      <p:cBhvr>
                                        <p:cTn id="108" dur="103" tmFilter="0, 0; 0.125,0.2665; 0.25,0.4; 0.375,0.465; 0.5,0.5;  0.625,0.535; 0.75,0.6; 0.875,0.7335; 1,1">
                                          <p:stCondLst>
                                            <p:cond delay="1035"/>
                                          </p:stCondLst>
                                        </p:cTn>
                                        <p:tgtEl>
                                          <p:spTgt spid="24"/>
                                        </p:tgtEl>
                                        <p:attrNameLst>
                                          <p:attrName>ppt_y</p:attrName>
                                        </p:attrNameLst>
                                      </p:cBhvr>
                                      <p:tavLst>
                                        <p:tav tm="0" fmla="#ppt_y-sin(pi*$)/81">
                                          <p:val>
                                            <p:fltVal val="0"/>
                                          </p:val>
                                        </p:tav>
                                        <p:tav tm="100000">
                                          <p:val>
                                            <p:fltVal val="1"/>
                                          </p:val>
                                        </p:tav>
                                      </p:tavLst>
                                    </p:anim>
                                    <p:animScale>
                                      <p:cBhvr>
                                        <p:cTn id="109" dur="16">
                                          <p:stCondLst>
                                            <p:cond delay="406"/>
                                          </p:stCondLst>
                                        </p:cTn>
                                        <p:tgtEl>
                                          <p:spTgt spid="24"/>
                                        </p:tgtEl>
                                      </p:cBhvr>
                                      <p:to x="100000" y="60000"/>
                                    </p:animScale>
                                    <p:animScale>
                                      <p:cBhvr>
                                        <p:cTn id="110" dur="104" decel="50000">
                                          <p:stCondLst>
                                            <p:cond delay="423"/>
                                          </p:stCondLst>
                                        </p:cTn>
                                        <p:tgtEl>
                                          <p:spTgt spid="24"/>
                                        </p:tgtEl>
                                      </p:cBhvr>
                                      <p:to x="100000" y="100000"/>
                                    </p:animScale>
                                    <p:animScale>
                                      <p:cBhvr>
                                        <p:cTn id="111" dur="16">
                                          <p:stCondLst>
                                            <p:cond delay="820"/>
                                          </p:stCondLst>
                                        </p:cTn>
                                        <p:tgtEl>
                                          <p:spTgt spid="24"/>
                                        </p:tgtEl>
                                      </p:cBhvr>
                                      <p:to x="100000" y="80000"/>
                                    </p:animScale>
                                    <p:animScale>
                                      <p:cBhvr>
                                        <p:cTn id="112" dur="104" decel="50000">
                                          <p:stCondLst>
                                            <p:cond delay="836"/>
                                          </p:stCondLst>
                                        </p:cTn>
                                        <p:tgtEl>
                                          <p:spTgt spid="24"/>
                                        </p:tgtEl>
                                      </p:cBhvr>
                                      <p:to x="100000" y="100000"/>
                                    </p:animScale>
                                    <p:animScale>
                                      <p:cBhvr>
                                        <p:cTn id="113" dur="16">
                                          <p:stCondLst>
                                            <p:cond delay="1026"/>
                                          </p:stCondLst>
                                        </p:cTn>
                                        <p:tgtEl>
                                          <p:spTgt spid="24"/>
                                        </p:tgtEl>
                                      </p:cBhvr>
                                      <p:to x="100000" y="90000"/>
                                    </p:animScale>
                                    <p:animScale>
                                      <p:cBhvr>
                                        <p:cTn id="114" dur="104" decel="50000">
                                          <p:stCondLst>
                                            <p:cond delay="1042"/>
                                          </p:stCondLst>
                                        </p:cTn>
                                        <p:tgtEl>
                                          <p:spTgt spid="24"/>
                                        </p:tgtEl>
                                      </p:cBhvr>
                                      <p:to x="100000" y="100000"/>
                                    </p:animScale>
                                    <p:animScale>
                                      <p:cBhvr>
                                        <p:cTn id="115" dur="16">
                                          <p:stCondLst>
                                            <p:cond delay="1130"/>
                                          </p:stCondLst>
                                        </p:cTn>
                                        <p:tgtEl>
                                          <p:spTgt spid="24"/>
                                        </p:tgtEl>
                                      </p:cBhvr>
                                      <p:to x="100000" y="95000"/>
                                    </p:animScale>
                                    <p:animScale>
                                      <p:cBhvr>
                                        <p:cTn id="116" dur="104" decel="50000">
                                          <p:stCondLst>
                                            <p:cond delay="1146"/>
                                          </p:stCondLst>
                                        </p:cTn>
                                        <p:tgtEl>
                                          <p:spTgt spid="24"/>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down)">
                                      <p:cBhvr>
                                        <p:cTn id="119" dur="362">
                                          <p:stCondLst>
                                            <p:cond delay="0"/>
                                          </p:stCondLst>
                                        </p:cTn>
                                        <p:tgtEl>
                                          <p:spTgt spid="25"/>
                                        </p:tgtEl>
                                      </p:cBhvr>
                                    </p:animEffect>
                                    <p:anim calcmode="lin" valueType="num">
                                      <p:cBhvr>
                                        <p:cTn id="120" dur="1139"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21" dur="415"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22" dur="415" tmFilter="0, 0; 0.125,0.2665; 0.25,0.4; 0.375,0.465; 0.5,0.5;  0.625,0.535; 0.75,0.6; 0.875,0.7335; 1,1">
                                          <p:stCondLst>
                                            <p:cond delay="415"/>
                                          </p:stCondLst>
                                        </p:cTn>
                                        <p:tgtEl>
                                          <p:spTgt spid="25"/>
                                        </p:tgtEl>
                                        <p:attrNameLst>
                                          <p:attrName>ppt_y</p:attrName>
                                        </p:attrNameLst>
                                      </p:cBhvr>
                                      <p:tavLst>
                                        <p:tav tm="0" fmla="#ppt_y-sin(pi*$)/9">
                                          <p:val>
                                            <p:fltVal val="0"/>
                                          </p:val>
                                        </p:tav>
                                        <p:tav tm="100000">
                                          <p:val>
                                            <p:fltVal val="1"/>
                                          </p:val>
                                        </p:tav>
                                      </p:tavLst>
                                    </p:anim>
                                    <p:anim calcmode="lin" valueType="num">
                                      <p:cBhvr>
                                        <p:cTn id="123" dur="207" tmFilter="0, 0; 0.125,0.2665; 0.25,0.4; 0.375,0.465; 0.5,0.5;  0.625,0.535; 0.75,0.6; 0.875,0.7335; 1,1">
                                          <p:stCondLst>
                                            <p:cond delay="828"/>
                                          </p:stCondLst>
                                        </p:cTn>
                                        <p:tgtEl>
                                          <p:spTgt spid="25"/>
                                        </p:tgtEl>
                                        <p:attrNameLst>
                                          <p:attrName>ppt_y</p:attrName>
                                        </p:attrNameLst>
                                      </p:cBhvr>
                                      <p:tavLst>
                                        <p:tav tm="0" fmla="#ppt_y-sin(pi*$)/27">
                                          <p:val>
                                            <p:fltVal val="0"/>
                                          </p:val>
                                        </p:tav>
                                        <p:tav tm="100000">
                                          <p:val>
                                            <p:fltVal val="1"/>
                                          </p:val>
                                        </p:tav>
                                      </p:tavLst>
                                    </p:anim>
                                    <p:anim calcmode="lin" valueType="num">
                                      <p:cBhvr>
                                        <p:cTn id="124" dur="103" tmFilter="0, 0; 0.125,0.2665; 0.25,0.4; 0.375,0.465; 0.5,0.5;  0.625,0.535; 0.75,0.6; 0.875,0.7335; 1,1">
                                          <p:stCondLst>
                                            <p:cond delay="1035"/>
                                          </p:stCondLst>
                                        </p:cTn>
                                        <p:tgtEl>
                                          <p:spTgt spid="25"/>
                                        </p:tgtEl>
                                        <p:attrNameLst>
                                          <p:attrName>ppt_y</p:attrName>
                                        </p:attrNameLst>
                                      </p:cBhvr>
                                      <p:tavLst>
                                        <p:tav tm="0" fmla="#ppt_y-sin(pi*$)/81">
                                          <p:val>
                                            <p:fltVal val="0"/>
                                          </p:val>
                                        </p:tav>
                                        <p:tav tm="100000">
                                          <p:val>
                                            <p:fltVal val="1"/>
                                          </p:val>
                                        </p:tav>
                                      </p:tavLst>
                                    </p:anim>
                                    <p:animScale>
                                      <p:cBhvr>
                                        <p:cTn id="125" dur="16">
                                          <p:stCondLst>
                                            <p:cond delay="406"/>
                                          </p:stCondLst>
                                        </p:cTn>
                                        <p:tgtEl>
                                          <p:spTgt spid="25"/>
                                        </p:tgtEl>
                                      </p:cBhvr>
                                      <p:to x="100000" y="60000"/>
                                    </p:animScale>
                                    <p:animScale>
                                      <p:cBhvr>
                                        <p:cTn id="126" dur="104" decel="50000">
                                          <p:stCondLst>
                                            <p:cond delay="423"/>
                                          </p:stCondLst>
                                        </p:cTn>
                                        <p:tgtEl>
                                          <p:spTgt spid="25"/>
                                        </p:tgtEl>
                                      </p:cBhvr>
                                      <p:to x="100000" y="100000"/>
                                    </p:animScale>
                                    <p:animScale>
                                      <p:cBhvr>
                                        <p:cTn id="127" dur="16">
                                          <p:stCondLst>
                                            <p:cond delay="820"/>
                                          </p:stCondLst>
                                        </p:cTn>
                                        <p:tgtEl>
                                          <p:spTgt spid="25"/>
                                        </p:tgtEl>
                                      </p:cBhvr>
                                      <p:to x="100000" y="80000"/>
                                    </p:animScale>
                                    <p:animScale>
                                      <p:cBhvr>
                                        <p:cTn id="128" dur="104" decel="50000">
                                          <p:stCondLst>
                                            <p:cond delay="836"/>
                                          </p:stCondLst>
                                        </p:cTn>
                                        <p:tgtEl>
                                          <p:spTgt spid="25"/>
                                        </p:tgtEl>
                                      </p:cBhvr>
                                      <p:to x="100000" y="100000"/>
                                    </p:animScale>
                                    <p:animScale>
                                      <p:cBhvr>
                                        <p:cTn id="129" dur="16">
                                          <p:stCondLst>
                                            <p:cond delay="1026"/>
                                          </p:stCondLst>
                                        </p:cTn>
                                        <p:tgtEl>
                                          <p:spTgt spid="25"/>
                                        </p:tgtEl>
                                      </p:cBhvr>
                                      <p:to x="100000" y="90000"/>
                                    </p:animScale>
                                    <p:animScale>
                                      <p:cBhvr>
                                        <p:cTn id="130" dur="104" decel="50000">
                                          <p:stCondLst>
                                            <p:cond delay="1042"/>
                                          </p:stCondLst>
                                        </p:cTn>
                                        <p:tgtEl>
                                          <p:spTgt spid="25"/>
                                        </p:tgtEl>
                                      </p:cBhvr>
                                      <p:to x="100000" y="100000"/>
                                    </p:animScale>
                                    <p:animScale>
                                      <p:cBhvr>
                                        <p:cTn id="131" dur="16">
                                          <p:stCondLst>
                                            <p:cond delay="1130"/>
                                          </p:stCondLst>
                                        </p:cTn>
                                        <p:tgtEl>
                                          <p:spTgt spid="25"/>
                                        </p:tgtEl>
                                      </p:cBhvr>
                                      <p:to x="100000" y="95000"/>
                                    </p:animScale>
                                    <p:animScale>
                                      <p:cBhvr>
                                        <p:cTn id="132" dur="104" decel="50000">
                                          <p:stCondLst>
                                            <p:cond delay="1146"/>
                                          </p:stCondLst>
                                        </p:cTn>
                                        <p:tgtEl>
                                          <p:spTgt spid="25"/>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26"/>
                                        </p:tgtEl>
                                        <p:attrNameLst>
                                          <p:attrName>style.visibility</p:attrName>
                                        </p:attrNameLst>
                                      </p:cBhvr>
                                      <p:to>
                                        <p:strVal val="visible"/>
                                      </p:to>
                                    </p:set>
                                    <p:animEffect transition="in" filter="wipe(down)">
                                      <p:cBhvr>
                                        <p:cTn id="135" dur="362">
                                          <p:stCondLst>
                                            <p:cond delay="0"/>
                                          </p:stCondLst>
                                        </p:cTn>
                                        <p:tgtEl>
                                          <p:spTgt spid="26"/>
                                        </p:tgtEl>
                                      </p:cBhvr>
                                    </p:animEffect>
                                    <p:anim calcmode="lin" valueType="num">
                                      <p:cBhvr>
                                        <p:cTn id="136" dur="1139"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37" dur="415"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38" dur="415" tmFilter="0, 0; 0.125,0.2665; 0.25,0.4; 0.375,0.465; 0.5,0.5;  0.625,0.535; 0.75,0.6; 0.875,0.7335; 1,1">
                                          <p:stCondLst>
                                            <p:cond delay="415"/>
                                          </p:stCondLst>
                                        </p:cTn>
                                        <p:tgtEl>
                                          <p:spTgt spid="26"/>
                                        </p:tgtEl>
                                        <p:attrNameLst>
                                          <p:attrName>ppt_y</p:attrName>
                                        </p:attrNameLst>
                                      </p:cBhvr>
                                      <p:tavLst>
                                        <p:tav tm="0" fmla="#ppt_y-sin(pi*$)/9">
                                          <p:val>
                                            <p:fltVal val="0"/>
                                          </p:val>
                                        </p:tav>
                                        <p:tav tm="100000">
                                          <p:val>
                                            <p:fltVal val="1"/>
                                          </p:val>
                                        </p:tav>
                                      </p:tavLst>
                                    </p:anim>
                                    <p:anim calcmode="lin" valueType="num">
                                      <p:cBhvr>
                                        <p:cTn id="139" dur="207" tmFilter="0, 0; 0.125,0.2665; 0.25,0.4; 0.375,0.465; 0.5,0.5;  0.625,0.535; 0.75,0.6; 0.875,0.7335; 1,1">
                                          <p:stCondLst>
                                            <p:cond delay="828"/>
                                          </p:stCondLst>
                                        </p:cTn>
                                        <p:tgtEl>
                                          <p:spTgt spid="26"/>
                                        </p:tgtEl>
                                        <p:attrNameLst>
                                          <p:attrName>ppt_y</p:attrName>
                                        </p:attrNameLst>
                                      </p:cBhvr>
                                      <p:tavLst>
                                        <p:tav tm="0" fmla="#ppt_y-sin(pi*$)/27">
                                          <p:val>
                                            <p:fltVal val="0"/>
                                          </p:val>
                                        </p:tav>
                                        <p:tav tm="100000">
                                          <p:val>
                                            <p:fltVal val="1"/>
                                          </p:val>
                                        </p:tav>
                                      </p:tavLst>
                                    </p:anim>
                                    <p:anim calcmode="lin" valueType="num">
                                      <p:cBhvr>
                                        <p:cTn id="140" dur="103" tmFilter="0, 0; 0.125,0.2665; 0.25,0.4; 0.375,0.465; 0.5,0.5;  0.625,0.535; 0.75,0.6; 0.875,0.7335; 1,1">
                                          <p:stCondLst>
                                            <p:cond delay="1035"/>
                                          </p:stCondLst>
                                        </p:cTn>
                                        <p:tgtEl>
                                          <p:spTgt spid="26"/>
                                        </p:tgtEl>
                                        <p:attrNameLst>
                                          <p:attrName>ppt_y</p:attrName>
                                        </p:attrNameLst>
                                      </p:cBhvr>
                                      <p:tavLst>
                                        <p:tav tm="0" fmla="#ppt_y-sin(pi*$)/81">
                                          <p:val>
                                            <p:fltVal val="0"/>
                                          </p:val>
                                        </p:tav>
                                        <p:tav tm="100000">
                                          <p:val>
                                            <p:fltVal val="1"/>
                                          </p:val>
                                        </p:tav>
                                      </p:tavLst>
                                    </p:anim>
                                    <p:animScale>
                                      <p:cBhvr>
                                        <p:cTn id="141" dur="16">
                                          <p:stCondLst>
                                            <p:cond delay="406"/>
                                          </p:stCondLst>
                                        </p:cTn>
                                        <p:tgtEl>
                                          <p:spTgt spid="26"/>
                                        </p:tgtEl>
                                      </p:cBhvr>
                                      <p:to x="100000" y="60000"/>
                                    </p:animScale>
                                    <p:animScale>
                                      <p:cBhvr>
                                        <p:cTn id="142" dur="104" decel="50000">
                                          <p:stCondLst>
                                            <p:cond delay="423"/>
                                          </p:stCondLst>
                                        </p:cTn>
                                        <p:tgtEl>
                                          <p:spTgt spid="26"/>
                                        </p:tgtEl>
                                      </p:cBhvr>
                                      <p:to x="100000" y="100000"/>
                                    </p:animScale>
                                    <p:animScale>
                                      <p:cBhvr>
                                        <p:cTn id="143" dur="16">
                                          <p:stCondLst>
                                            <p:cond delay="820"/>
                                          </p:stCondLst>
                                        </p:cTn>
                                        <p:tgtEl>
                                          <p:spTgt spid="26"/>
                                        </p:tgtEl>
                                      </p:cBhvr>
                                      <p:to x="100000" y="80000"/>
                                    </p:animScale>
                                    <p:animScale>
                                      <p:cBhvr>
                                        <p:cTn id="144" dur="104" decel="50000">
                                          <p:stCondLst>
                                            <p:cond delay="836"/>
                                          </p:stCondLst>
                                        </p:cTn>
                                        <p:tgtEl>
                                          <p:spTgt spid="26"/>
                                        </p:tgtEl>
                                      </p:cBhvr>
                                      <p:to x="100000" y="100000"/>
                                    </p:animScale>
                                    <p:animScale>
                                      <p:cBhvr>
                                        <p:cTn id="145" dur="16">
                                          <p:stCondLst>
                                            <p:cond delay="1026"/>
                                          </p:stCondLst>
                                        </p:cTn>
                                        <p:tgtEl>
                                          <p:spTgt spid="26"/>
                                        </p:tgtEl>
                                      </p:cBhvr>
                                      <p:to x="100000" y="90000"/>
                                    </p:animScale>
                                    <p:animScale>
                                      <p:cBhvr>
                                        <p:cTn id="146" dur="104" decel="50000">
                                          <p:stCondLst>
                                            <p:cond delay="1042"/>
                                          </p:stCondLst>
                                        </p:cTn>
                                        <p:tgtEl>
                                          <p:spTgt spid="26"/>
                                        </p:tgtEl>
                                      </p:cBhvr>
                                      <p:to x="100000" y="100000"/>
                                    </p:animScale>
                                    <p:animScale>
                                      <p:cBhvr>
                                        <p:cTn id="147" dur="16">
                                          <p:stCondLst>
                                            <p:cond delay="1130"/>
                                          </p:stCondLst>
                                        </p:cTn>
                                        <p:tgtEl>
                                          <p:spTgt spid="26"/>
                                        </p:tgtEl>
                                      </p:cBhvr>
                                      <p:to x="100000" y="95000"/>
                                    </p:animScale>
                                    <p:animScale>
                                      <p:cBhvr>
                                        <p:cTn id="148" dur="104" decel="50000">
                                          <p:stCondLst>
                                            <p:cond delay="1146"/>
                                          </p:stCondLst>
                                        </p:cTn>
                                        <p:tgtEl>
                                          <p:spTgt spid="26"/>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27"/>
                                        </p:tgtEl>
                                        <p:attrNameLst>
                                          <p:attrName>style.visibility</p:attrName>
                                        </p:attrNameLst>
                                      </p:cBhvr>
                                      <p:to>
                                        <p:strVal val="visible"/>
                                      </p:to>
                                    </p:set>
                                    <p:animEffect transition="in" filter="wipe(down)">
                                      <p:cBhvr>
                                        <p:cTn id="151" dur="362">
                                          <p:stCondLst>
                                            <p:cond delay="0"/>
                                          </p:stCondLst>
                                        </p:cTn>
                                        <p:tgtEl>
                                          <p:spTgt spid="27"/>
                                        </p:tgtEl>
                                      </p:cBhvr>
                                    </p:animEffect>
                                    <p:anim calcmode="lin" valueType="num">
                                      <p:cBhvr>
                                        <p:cTn id="152"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53"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54"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155"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156"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157" dur="16">
                                          <p:stCondLst>
                                            <p:cond delay="406"/>
                                          </p:stCondLst>
                                        </p:cTn>
                                        <p:tgtEl>
                                          <p:spTgt spid="27"/>
                                        </p:tgtEl>
                                      </p:cBhvr>
                                      <p:to x="100000" y="60000"/>
                                    </p:animScale>
                                    <p:animScale>
                                      <p:cBhvr>
                                        <p:cTn id="158" dur="104" decel="50000">
                                          <p:stCondLst>
                                            <p:cond delay="423"/>
                                          </p:stCondLst>
                                        </p:cTn>
                                        <p:tgtEl>
                                          <p:spTgt spid="27"/>
                                        </p:tgtEl>
                                      </p:cBhvr>
                                      <p:to x="100000" y="100000"/>
                                    </p:animScale>
                                    <p:animScale>
                                      <p:cBhvr>
                                        <p:cTn id="159" dur="16">
                                          <p:stCondLst>
                                            <p:cond delay="820"/>
                                          </p:stCondLst>
                                        </p:cTn>
                                        <p:tgtEl>
                                          <p:spTgt spid="27"/>
                                        </p:tgtEl>
                                      </p:cBhvr>
                                      <p:to x="100000" y="80000"/>
                                    </p:animScale>
                                    <p:animScale>
                                      <p:cBhvr>
                                        <p:cTn id="160" dur="104" decel="50000">
                                          <p:stCondLst>
                                            <p:cond delay="836"/>
                                          </p:stCondLst>
                                        </p:cTn>
                                        <p:tgtEl>
                                          <p:spTgt spid="27"/>
                                        </p:tgtEl>
                                      </p:cBhvr>
                                      <p:to x="100000" y="100000"/>
                                    </p:animScale>
                                    <p:animScale>
                                      <p:cBhvr>
                                        <p:cTn id="161" dur="16">
                                          <p:stCondLst>
                                            <p:cond delay="1026"/>
                                          </p:stCondLst>
                                        </p:cTn>
                                        <p:tgtEl>
                                          <p:spTgt spid="27"/>
                                        </p:tgtEl>
                                      </p:cBhvr>
                                      <p:to x="100000" y="90000"/>
                                    </p:animScale>
                                    <p:animScale>
                                      <p:cBhvr>
                                        <p:cTn id="162" dur="104" decel="50000">
                                          <p:stCondLst>
                                            <p:cond delay="1042"/>
                                          </p:stCondLst>
                                        </p:cTn>
                                        <p:tgtEl>
                                          <p:spTgt spid="27"/>
                                        </p:tgtEl>
                                      </p:cBhvr>
                                      <p:to x="100000" y="100000"/>
                                    </p:animScale>
                                    <p:animScale>
                                      <p:cBhvr>
                                        <p:cTn id="163" dur="16">
                                          <p:stCondLst>
                                            <p:cond delay="1130"/>
                                          </p:stCondLst>
                                        </p:cTn>
                                        <p:tgtEl>
                                          <p:spTgt spid="27"/>
                                        </p:tgtEl>
                                      </p:cBhvr>
                                      <p:to x="100000" y="95000"/>
                                    </p:animScale>
                                    <p:animScale>
                                      <p:cBhvr>
                                        <p:cTn id="164" dur="104" decel="50000">
                                          <p:stCondLst>
                                            <p:cond delay="1146"/>
                                          </p:stCondLst>
                                        </p:cTn>
                                        <p:tgtEl>
                                          <p:spTgt spid="27"/>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28"/>
                                        </p:tgtEl>
                                        <p:attrNameLst>
                                          <p:attrName>style.visibility</p:attrName>
                                        </p:attrNameLst>
                                      </p:cBhvr>
                                      <p:to>
                                        <p:strVal val="visible"/>
                                      </p:to>
                                    </p:set>
                                    <p:animEffect transition="in" filter="wipe(down)">
                                      <p:cBhvr>
                                        <p:cTn id="167" dur="362">
                                          <p:stCondLst>
                                            <p:cond delay="0"/>
                                          </p:stCondLst>
                                        </p:cTn>
                                        <p:tgtEl>
                                          <p:spTgt spid="28"/>
                                        </p:tgtEl>
                                      </p:cBhvr>
                                    </p:animEffect>
                                    <p:anim calcmode="lin" valueType="num">
                                      <p:cBhvr>
                                        <p:cTn id="168"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69"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70"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171"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172"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173" dur="16">
                                          <p:stCondLst>
                                            <p:cond delay="406"/>
                                          </p:stCondLst>
                                        </p:cTn>
                                        <p:tgtEl>
                                          <p:spTgt spid="28"/>
                                        </p:tgtEl>
                                      </p:cBhvr>
                                      <p:to x="100000" y="60000"/>
                                    </p:animScale>
                                    <p:animScale>
                                      <p:cBhvr>
                                        <p:cTn id="174" dur="104" decel="50000">
                                          <p:stCondLst>
                                            <p:cond delay="423"/>
                                          </p:stCondLst>
                                        </p:cTn>
                                        <p:tgtEl>
                                          <p:spTgt spid="28"/>
                                        </p:tgtEl>
                                      </p:cBhvr>
                                      <p:to x="100000" y="100000"/>
                                    </p:animScale>
                                    <p:animScale>
                                      <p:cBhvr>
                                        <p:cTn id="175" dur="16">
                                          <p:stCondLst>
                                            <p:cond delay="820"/>
                                          </p:stCondLst>
                                        </p:cTn>
                                        <p:tgtEl>
                                          <p:spTgt spid="28"/>
                                        </p:tgtEl>
                                      </p:cBhvr>
                                      <p:to x="100000" y="80000"/>
                                    </p:animScale>
                                    <p:animScale>
                                      <p:cBhvr>
                                        <p:cTn id="176" dur="104" decel="50000">
                                          <p:stCondLst>
                                            <p:cond delay="836"/>
                                          </p:stCondLst>
                                        </p:cTn>
                                        <p:tgtEl>
                                          <p:spTgt spid="28"/>
                                        </p:tgtEl>
                                      </p:cBhvr>
                                      <p:to x="100000" y="100000"/>
                                    </p:animScale>
                                    <p:animScale>
                                      <p:cBhvr>
                                        <p:cTn id="177" dur="16">
                                          <p:stCondLst>
                                            <p:cond delay="1026"/>
                                          </p:stCondLst>
                                        </p:cTn>
                                        <p:tgtEl>
                                          <p:spTgt spid="28"/>
                                        </p:tgtEl>
                                      </p:cBhvr>
                                      <p:to x="100000" y="90000"/>
                                    </p:animScale>
                                    <p:animScale>
                                      <p:cBhvr>
                                        <p:cTn id="178" dur="104" decel="50000">
                                          <p:stCondLst>
                                            <p:cond delay="1042"/>
                                          </p:stCondLst>
                                        </p:cTn>
                                        <p:tgtEl>
                                          <p:spTgt spid="28"/>
                                        </p:tgtEl>
                                      </p:cBhvr>
                                      <p:to x="100000" y="100000"/>
                                    </p:animScale>
                                    <p:animScale>
                                      <p:cBhvr>
                                        <p:cTn id="179" dur="16">
                                          <p:stCondLst>
                                            <p:cond delay="1130"/>
                                          </p:stCondLst>
                                        </p:cTn>
                                        <p:tgtEl>
                                          <p:spTgt spid="28"/>
                                        </p:tgtEl>
                                      </p:cBhvr>
                                      <p:to x="100000" y="95000"/>
                                    </p:animScale>
                                    <p:animScale>
                                      <p:cBhvr>
                                        <p:cTn id="180" dur="104" decel="50000">
                                          <p:stCondLst>
                                            <p:cond delay="1146"/>
                                          </p:stCondLst>
                                        </p:cTn>
                                        <p:tgtEl>
                                          <p:spTgt spid="28"/>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29"/>
                                        </p:tgtEl>
                                        <p:attrNameLst>
                                          <p:attrName>style.visibility</p:attrName>
                                        </p:attrNameLst>
                                      </p:cBhvr>
                                      <p:to>
                                        <p:strVal val="visible"/>
                                      </p:to>
                                    </p:set>
                                    <p:animEffect transition="in" filter="wipe(down)">
                                      <p:cBhvr>
                                        <p:cTn id="183" dur="362">
                                          <p:stCondLst>
                                            <p:cond delay="0"/>
                                          </p:stCondLst>
                                        </p:cTn>
                                        <p:tgtEl>
                                          <p:spTgt spid="29"/>
                                        </p:tgtEl>
                                      </p:cBhvr>
                                    </p:animEffect>
                                    <p:anim calcmode="lin" valueType="num">
                                      <p:cBhvr>
                                        <p:cTn id="184" dur="1139"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85" dur="415"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86" dur="415" tmFilter="0, 0; 0.125,0.2665; 0.25,0.4; 0.375,0.465; 0.5,0.5;  0.625,0.535; 0.75,0.6; 0.875,0.7335; 1,1">
                                          <p:stCondLst>
                                            <p:cond delay="415"/>
                                          </p:stCondLst>
                                        </p:cTn>
                                        <p:tgtEl>
                                          <p:spTgt spid="29"/>
                                        </p:tgtEl>
                                        <p:attrNameLst>
                                          <p:attrName>ppt_y</p:attrName>
                                        </p:attrNameLst>
                                      </p:cBhvr>
                                      <p:tavLst>
                                        <p:tav tm="0" fmla="#ppt_y-sin(pi*$)/9">
                                          <p:val>
                                            <p:fltVal val="0"/>
                                          </p:val>
                                        </p:tav>
                                        <p:tav tm="100000">
                                          <p:val>
                                            <p:fltVal val="1"/>
                                          </p:val>
                                        </p:tav>
                                      </p:tavLst>
                                    </p:anim>
                                    <p:anim calcmode="lin" valueType="num">
                                      <p:cBhvr>
                                        <p:cTn id="187" dur="207" tmFilter="0, 0; 0.125,0.2665; 0.25,0.4; 0.375,0.465; 0.5,0.5;  0.625,0.535; 0.75,0.6; 0.875,0.7335; 1,1">
                                          <p:stCondLst>
                                            <p:cond delay="828"/>
                                          </p:stCondLst>
                                        </p:cTn>
                                        <p:tgtEl>
                                          <p:spTgt spid="29"/>
                                        </p:tgtEl>
                                        <p:attrNameLst>
                                          <p:attrName>ppt_y</p:attrName>
                                        </p:attrNameLst>
                                      </p:cBhvr>
                                      <p:tavLst>
                                        <p:tav tm="0" fmla="#ppt_y-sin(pi*$)/27">
                                          <p:val>
                                            <p:fltVal val="0"/>
                                          </p:val>
                                        </p:tav>
                                        <p:tav tm="100000">
                                          <p:val>
                                            <p:fltVal val="1"/>
                                          </p:val>
                                        </p:tav>
                                      </p:tavLst>
                                    </p:anim>
                                    <p:anim calcmode="lin" valueType="num">
                                      <p:cBhvr>
                                        <p:cTn id="188" dur="103" tmFilter="0, 0; 0.125,0.2665; 0.25,0.4; 0.375,0.465; 0.5,0.5;  0.625,0.535; 0.75,0.6; 0.875,0.7335; 1,1">
                                          <p:stCondLst>
                                            <p:cond delay="1035"/>
                                          </p:stCondLst>
                                        </p:cTn>
                                        <p:tgtEl>
                                          <p:spTgt spid="29"/>
                                        </p:tgtEl>
                                        <p:attrNameLst>
                                          <p:attrName>ppt_y</p:attrName>
                                        </p:attrNameLst>
                                      </p:cBhvr>
                                      <p:tavLst>
                                        <p:tav tm="0" fmla="#ppt_y-sin(pi*$)/81">
                                          <p:val>
                                            <p:fltVal val="0"/>
                                          </p:val>
                                        </p:tav>
                                        <p:tav tm="100000">
                                          <p:val>
                                            <p:fltVal val="1"/>
                                          </p:val>
                                        </p:tav>
                                      </p:tavLst>
                                    </p:anim>
                                    <p:animScale>
                                      <p:cBhvr>
                                        <p:cTn id="189" dur="16">
                                          <p:stCondLst>
                                            <p:cond delay="406"/>
                                          </p:stCondLst>
                                        </p:cTn>
                                        <p:tgtEl>
                                          <p:spTgt spid="29"/>
                                        </p:tgtEl>
                                      </p:cBhvr>
                                      <p:to x="100000" y="60000"/>
                                    </p:animScale>
                                    <p:animScale>
                                      <p:cBhvr>
                                        <p:cTn id="190" dur="104" decel="50000">
                                          <p:stCondLst>
                                            <p:cond delay="423"/>
                                          </p:stCondLst>
                                        </p:cTn>
                                        <p:tgtEl>
                                          <p:spTgt spid="29"/>
                                        </p:tgtEl>
                                      </p:cBhvr>
                                      <p:to x="100000" y="100000"/>
                                    </p:animScale>
                                    <p:animScale>
                                      <p:cBhvr>
                                        <p:cTn id="191" dur="16">
                                          <p:stCondLst>
                                            <p:cond delay="820"/>
                                          </p:stCondLst>
                                        </p:cTn>
                                        <p:tgtEl>
                                          <p:spTgt spid="29"/>
                                        </p:tgtEl>
                                      </p:cBhvr>
                                      <p:to x="100000" y="80000"/>
                                    </p:animScale>
                                    <p:animScale>
                                      <p:cBhvr>
                                        <p:cTn id="192" dur="104" decel="50000">
                                          <p:stCondLst>
                                            <p:cond delay="836"/>
                                          </p:stCondLst>
                                        </p:cTn>
                                        <p:tgtEl>
                                          <p:spTgt spid="29"/>
                                        </p:tgtEl>
                                      </p:cBhvr>
                                      <p:to x="100000" y="100000"/>
                                    </p:animScale>
                                    <p:animScale>
                                      <p:cBhvr>
                                        <p:cTn id="193" dur="16">
                                          <p:stCondLst>
                                            <p:cond delay="1026"/>
                                          </p:stCondLst>
                                        </p:cTn>
                                        <p:tgtEl>
                                          <p:spTgt spid="29"/>
                                        </p:tgtEl>
                                      </p:cBhvr>
                                      <p:to x="100000" y="90000"/>
                                    </p:animScale>
                                    <p:animScale>
                                      <p:cBhvr>
                                        <p:cTn id="194" dur="104" decel="50000">
                                          <p:stCondLst>
                                            <p:cond delay="1042"/>
                                          </p:stCondLst>
                                        </p:cTn>
                                        <p:tgtEl>
                                          <p:spTgt spid="29"/>
                                        </p:tgtEl>
                                      </p:cBhvr>
                                      <p:to x="100000" y="100000"/>
                                    </p:animScale>
                                    <p:animScale>
                                      <p:cBhvr>
                                        <p:cTn id="195" dur="16">
                                          <p:stCondLst>
                                            <p:cond delay="1130"/>
                                          </p:stCondLst>
                                        </p:cTn>
                                        <p:tgtEl>
                                          <p:spTgt spid="29"/>
                                        </p:tgtEl>
                                      </p:cBhvr>
                                      <p:to x="100000" y="95000"/>
                                    </p:animScale>
                                    <p:animScale>
                                      <p:cBhvr>
                                        <p:cTn id="196" dur="104" decel="50000">
                                          <p:stCondLst>
                                            <p:cond delay="1146"/>
                                          </p:stCondLst>
                                        </p:cTn>
                                        <p:tgtEl>
                                          <p:spTgt spid="29"/>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30"/>
                                        </p:tgtEl>
                                        <p:attrNameLst>
                                          <p:attrName>style.visibility</p:attrName>
                                        </p:attrNameLst>
                                      </p:cBhvr>
                                      <p:to>
                                        <p:strVal val="visible"/>
                                      </p:to>
                                    </p:set>
                                    <p:animEffect transition="in" filter="wipe(down)">
                                      <p:cBhvr>
                                        <p:cTn id="199" dur="362">
                                          <p:stCondLst>
                                            <p:cond delay="0"/>
                                          </p:stCondLst>
                                        </p:cTn>
                                        <p:tgtEl>
                                          <p:spTgt spid="30"/>
                                        </p:tgtEl>
                                      </p:cBhvr>
                                    </p:animEffect>
                                    <p:anim calcmode="lin" valueType="num">
                                      <p:cBhvr>
                                        <p:cTn id="200" dur="1139"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01" dur="415"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02" dur="415" tmFilter="0, 0; 0.125,0.2665; 0.25,0.4; 0.375,0.465; 0.5,0.5;  0.625,0.535; 0.75,0.6; 0.875,0.7335; 1,1">
                                          <p:stCondLst>
                                            <p:cond delay="415"/>
                                          </p:stCondLst>
                                        </p:cTn>
                                        <p:tgtEl>
                                          <p:spTgt spid="30"/>
                                        </p:tgtEl>
                                        <p:attrNameLst>
                                          <p:attrName>ppt_y</p:attrName>
                                        </p:attrNameLst>
                                      </p:cBhvr>
                                      <p:tavLst>
                                        <p:tav tm="0" fmla="#ppt_y-sin(pi*$)/9">
                                          <p:val>
                                            <p:fltVal val="0"/>
                                          </p:val>
                                        </p:tav>
                                        <p:tav tm="100000">
                                          <p:val>
                                            <p:fltVal val="1"/>
                                          </p:val>
                                        </p:tav>
                                      </p:tavLst>
                                    </p:anim>
                                    <p:anim calcmode="lin" valueType="num">
                                      <p:cBhvr>
                                        <p:cTn id="203" dur="207" tmFilter="0, 0; 0.125,0.2665; 0.25,0.4; 0.375,0.465; 0.5,0.5;  0.625,0.535; 0.75,0.6; 0.875,0.7335; 1,1">
                                          <p:stCondLst>
                                            <p:cond delay="828"/>
                                          </p:stCondLst>
                                        </p:cTn>
                                        <p:tgtEl>
                                          <p:spTgt spid="30"/>
                                        </p:tgtEl>
                                        <p:attrNameLst>
                                          <p:attrName>ppt_y</p:attrName>
                                        </p:attrNameLst>
                                      </p:cBhvr>
                                      <p:tavLst>
                                        <p:tav tm="0" fmla="#ppt_y-sin(pi*$)/27">
                                          <p:val>
                                            <p:fltVal val="0"/>
                                          </p:val>
                                        </p:tav>
                                        <p:tav tm="100000">
                                          <p:val>
                                            <p:fltVal val="1"/>
                                          </p:val>
                                        </p:tav>
                                      </p:tavLst>
                                    </p:anim>
                                    <p:anim calcmode="lin" valueType="num">
                                      <p:cBhvr>
                                        <p:cTn id="204" dur="103" tmFilter="0, 0; 0.125,0.2665; 0.25,0.4; 0.375,0.465; 0.5,0.5;  0.625,0.535; 0.75,0.6; 0.875,0.7335; 1,1">
                                          <p:stCondLst>
                                            <p:cond delay="1035"/>
                                          </p:stCondLst>
                                        </p:cTn>
                                        <p:tgtEl>
                                          <p:spTgt spid="30"/>
                                        </p:tgtEl>
                                        <p:attrNameLst>
                                          <p:attrName>ppt_y</p:attrName>
                                        </p:attrNameLst>
                                      </p:cBhvr>
                                      <p:tavLst>
                                        <p:tav tm="0" fmla="#ppt_y-sin(pi*$)/81">
                                          <p:val>
                                            <p:fltVal val="0"/>
                                          </p:val>
                                        </p:tav>
                                        <p:tav tm="100000">
                                          <p:val>
                                            <p:fltVal val="1"/>
                                          </p:val>
                                        </p:tav>
                                      </p:tavLst>
                                    </p:anim>
                                    <p:animScale>
                                      <p:cBhvr>
                                        <p:cTn id="205" dur="16">
                                          <p:stCondLst>
                                            <p:cond delay="406"/>
                                          </p:stCondLst>
                                        </p:cTn>
                                        <p:tgtEl>
                                          <p:spTgt spid="30"/>
                                        </p:tgtEl>
                                      </p:cBhvr>
                                      <p:to x="100000" y="60000"/>
                                    </p:animScale>
                                    <p:animScale>
                                      <p:cBhvr>
                                        <p:cTn id="206" dur="104" decel="50000">
                                          <p:stCondLst>
                                            <p:cond delay="423"/>
                                          </p:stCondLst>
                                        </p:cTn>
                                        <p:tgtEl>
                                          <p:spTgt spid="30"/>
                                        </p:tgtEl>
                                      </p:cBhvr>
                                      <p:to x="100000" y="100000"/>
                                    </p:animScale>
                                    <p:animScale>
                                      <p:cBhvr>
                                        <p:cTn id="207" dur="16">
                                          <p:stCondLst>
                                            <p:cond delay="820"/>
                                          </p:stCondLst>
                                        </p:cTn>
                                        <p:tgtEl>
                                          <p:spTgt spid="30"/>
                                        </p:tgtEl>
                                      </p:cBhvr>
                                      <p:to x="100000" y="80000"/>
                                    </p:animScale>
                                    <p:animScale>
                                      <p:cBhvr>
                                        <p:cTn id="208" dur="104" decel="50000">
                                          <p:stCondLst>
                                            <p:cond delay="836"/>
                                          </p:stCondLst>
                                        </p:cTn>
                                        <p:tgtEl>
                                          <p:spTgt spid="30"/>
                                        </p:tgtEl>
                                      </p:cBhvr>
                                      <p:to x="100000" y="100000"/>
                                    </p:animScale>
                                    <p:animScale>
                                      <p:cBhvr>
                                        <p:cTn id="209" dur="16">
                                          <p:stCondLst>
                                            <p:cond delay="1026"/>
                                          </p:stCondLst>
                                        </p:cTn>
                                        <p:tgtEl>
                                          <p:spTgt spid="30"/>
                                        </p:tgtEl>
                                      </p:cBhvr>
                                      <p:to x="100000" y="90000"/>
                                    </p:animScale>
                                    <p:animScale>
                                      <p:cBhvr>
                                        <p:cTn id="210" dur="104" decel="50000">
                                          <p:stCondLst>
                                            <p:cond delay="1042"/>
                                          </p:stCondLst>
                                        </p:cTn>
                                        <p:tgtEl>
                                          <p:spTgt spid="30"/>
                                        </p:tgtEl>
                                      </p:cBhvr>
                                      <p:to x="100000" y="100000"/>
                                    </p:animScale>
                                    <p:animScale>
                                      <p:cBhvr>
                                        <p:cTn id="211" dur="16">
                                          <p:stCondLst>
                                            <p:cond delay="1130"/>
                                          </p:stCondLst>
                                        </p:cTn>
                                        <p:tgtEl>
                                          <p:spTgt spid="30"/>
                                        </p:tgtEl>
                                      </p:cBhvr>
                                      <p:to x="100000" y="95000"/>
                                    </p:animScale>
                                    <p:animScale>
                                      <p:cBhvr>
                                        <p:cTn id="212" dur="104" decel="50000">
                                          <p:stCondLst>
                                            <p:cond delay="1146"/>
                                          </p:stCondLst>
                                        </p:cTn>
                                        <p:tgtEl>
                                          <p:spTgt spid="30"/>
                                        </p:tgtEl>
                                      </p:cBhvr>
                                      <p:to x="100000" y="100000"/>
                                    </p:animScale>
                                  </p:childTnLst>
                                </p:cTn>
                              </p:par>
                              <p:par>
                                <p:cTn id="213" presetID="26" presetClass="entr" presetSubtype="0" fill="hold" nodeType="withEffect">
                                  <p:stCondLst>
                                    <p:cond delay="0"/>
                                  </p:stCondLst>
                                  <p:childTnLst>
                                    <p:set>
                                      <p:cBhvr>
                                        <p:cTn id="214" dur="1" fill="hold">
                                          <p:stCondLst>
                                            <p:cond delay="0"/>
                                          </p:stCondLst>
                                        </p:cTn>
                                        <p:tgtEl>
                                          <p:spTgt spid="31"/>
                                        </p:tgtEl>
                                        <p:attrNameLst>
                                          <p:attrName>style.visibility</p:attrName>
                                        </p:attrNameLst>
                                      </p:cBhvr>
                                      <p:to>
                                        <p:strVal val="visible"/>
                                      </p:to>
                                    </p:set>
                                    <p:animEffect transition="in" filter="wipe(down)">
                                      <p:cBhvr>
                                        <p:cTn id="215" dur="362">
                                          <p:stCondLst>
                                            <p:cond delay="0"/>
                                          </p:stCondLst>
                                        </p:cTn>
                                        <p:tgtEl>
                                          <p:spTgt spid="31"/>
                                        </p:tgtEl>
                                      </p:cBhvr>
                                    </p:animEffect>
                                    <p:anim calcmode="lin" valueType="num">
                                      <p:cBhvr>
                                        <p:cTn id="216" dur="1139"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17" dur="415"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18" dur="415" tmFilter="0, 0; 0.125,0.2665; 0.25,0.4; 0.375,0.465; 0.5,0.5;  0.625,0.535; 0.75,0.6; 0.875,0.7335; 1,1">
                                          <p:stCondLst>
                                            <p:cond delay="415"/>
                                          </p:stCondLst>
                                        </p:cTn>
                                        <p:tgtEl>
                                          <p:spTgt spid="31"/>
                                        </p:tgtEl>
                                        <p:attrNameLst>
                                          <p:attrName>ppt_y</p:attrName>
                                        </p:attrNameLst>
                                      </p:cBhvr>
                                      <p:tavLst>
                                        <p:tav tm="0" fmla="#ppt_y-sin(pi*$)/9">
                                          <p:val>
                                            <p:fltVal val="0"/>
                                          </p:val>
                                        </p:tav>
                                        <p:tav tm="100000">
                                          <p:val>
                                            <p:fltVal val="1"/>
                                          </p:val>
                                        </p:tav>
                                      </p:tavLst>
                                    </p:anim>
                                    <p:anim calcmode="lin" valueType="num">
                                      <p:cBhvr>
                                        <p:cTn id="219" dur="207" tmFilter="0, 0; 0.125,0.2665; 0.25,0.4; 0.375,0.465; 0.5,0.5;  0.625,0.535; 0.75,0.6; 0.875,0.7335; 1,1">
                                          <p:stCondLst>
                                            <p:cond delay="828"/>
                                          </p:stCondLst>
                                        </p:cTn>
                                        <p:tgtEl>
                                          <p:spTgt spid="31"/>
                                        </p:tgtEl>
                                        <p:attrNameLst>
                                          <p:attrName>ppt_y</p:attrName>
                                        </p:attrNameLst>
                                      </p:cBhvr>
                                      <p:tavLst>
                                        <p:tav tm="0" fmla="#ppt_y-sin(pi*$)/27">
                                          <p:val>
                                            <p:fltVal val="0"/>
                                          </p:val>
                                        </p:tav>
                                        <p:tav tm="100000">
                                          <p:val>
                                            <p:fltVal val="1"/>
                                          </p:val>
                                        </p:tav>
                                      </p:tavLst>
                                    </p:anim>
                                    <p:anim calcmode="lin" valueType="num">
                                      <p:cBhvr>
                                        <p:cTn id="220" dur="103" tmFilter="0, 0; 0.125,0.2665; 0.25,0.4; 0.375,0.465; 0.5,0.5;  0.625,0.535; 0.75,0.6; 0.875,0.7335; 1,1">
                                          <p:stCondLst>
                                            <p:cond delay="1035"/>
                                          </p:stCondLst>
                                        </p:cTn>
                                        <p:tgtEl>
                                          <p:spTgt spid="31"/>
                                        </p:tgtEl>
                                        <p:attrNameLst>
                                          <p:attrName>ppt_y</p:attrName>
                                        </p:attrNameLst>
                                      </p:cBhvr>
                                      <p:tavLst>
                                        <p:tav tm="0" fmla="#ppt_y-sin(pi*$)/81">
                                          <p:val>
                                            <p:fltVal val="0"/>
                                          </p:val>
                                        </p:tav>
                                        <p:tav tm="100000">
                                          <p:val>
                                            <p:fltVal val="1"/>
                                          </p:val>
                                        </p:tav>
                                      </p:tavLst>
                                    </p:anim>
                                    <p:animScale>
                                      <p:cBhvr>
                                        <p:cTn id="221" dur="16">
                                          <p:stCondLst>
                                            <p:cond delay="406"/>
                                          </p:stCondLst>
                                        </p:cTn>
                                        <p:tgtEl>
                                          <p:spTgt spid="31"/>
                                        </p:tgtEl>
                                      </p:cBhvr>
                                      <p:to x="100000" y="60000"/>
                                    </p:animScale>
                                    <p:animScale>
                                      <p:cBhvr>
                                        <p:cTn id="222" dur="104" decel="50000">
                                          <p:stCondLst>
                                            <p:cond delay="423"/>
                                          </p:stCondLst>
                                        </p:cTn>
                                        <p:tgtEl>
                                          <p:spTgt spid="31"/>
                                        </p:tgtEl>
                                      </p:cBhvr>
                                      <p:to x="100000" y="100000"/>
                                    </p:animScale>
                                    <p:animScale>
                                      <p:cBhvr>
                                        <p:cTn id="223" dur="16">
                                          <p:stCondLst>
                                            <p:cond delay="820"/>
                                          </p:stCondLst>
                                        </p:cTn>
                                        <p:tgtEl>
                                          <p:spTgt spid="31"/>
                                        </p:tgtEl>
                                      </p:cBhvr>
                                      <p:to x="100000" y="80000"/>
                                    </p:animScale>
                                    <p:animScale>
                                      <p:cBhvr>
                                        <p:cTn id="224" dur="104" decel="50000">
                                          <p:stCondLst>
                                            <p:cond delay="836"/>
                                          </p:stCondLst>
                                        </p:cTn>
                                        <p:tgtEl>
                                          <p:spTgt spid="31"/>
                                        </p:tgtEl>
                                      </p:cBhvr>
                                      <p:to x="100000" y="100000"/>
                                    </p:animScale>
                                    <p:animScale>
                                      <p:cBhvr>
                                        <p:cTn id="225" dur="16">
                                          <p:stCondLst>
                                            <p:cond delay="1026"/>
                                          </p:stCondLst>
                                        </p:cTn>
                                        <p:tgtEl>
                                          <p:spTgt spid="31"/>
                                        </p:tgtEl>
                                      </p:cBhvr>
                                      <p:to x="100000" y="90000"/>
                                    </p:animScale>
                                    <p:animScale>
                                      <p:cBhvr>
                                        <p:cTn id="226" dur="104" decel="50000">
                                          <p:stCondLst>
                                            <p:cond delay="1042"/>
                                          </p:stCondLst>
                                        </p:cTn>
                                        <p:tgtEl>
                                          <p:spTgt spid="31"/>
                                        </p:tgtEl>
                                      </p:cBhvr>
                                      <p:to x="100000" y="100000"/>
                                    </p:animScale>
                                    <p:animScale>
                                      <p:cBhvr>
                                        <p:cTn id="227" dur="16">
                                          <p:stCondLst>
                                            <p:cond delay="1130"/>
                                          </p:stCondLst>
                                        </p:cTn>
                                        <p:tgtEl>
                                          <p:spTgt spid="31"/>
                                        </p:tgtEl>
                                      </p:cBhvr>
                                      <p:to x="100000" y="95000"/>
                                    </p:animScale>
                                    <p:animScale>
                                      <p:cBhvr>
                                        <p:cTn id="228" dur="104" decel="50000">
                                          <p:stCondLst>
                                            <p:cond delay="1146"/>
                                          </p:stCondLst>
                                        </p:cTn>
                                        <p:tgtEl>
                                          <p:spTgt spid="31"/>
                                        </p:tgtEl>
                                      </p:cBhvr>
                                      <p:to x="100000" y="100000"/>
                                    </p:animScale>
                                  </p:childTnLst>
                                </p:cTn>
                              </p:par>
                              <p:par>
                                <p:cTn id="229" presetID="26" presetClass="entr" presetSubtype="0" fill="hold" grpId="0" nodeType="withEffect">
                                  <p:stCondLst>
                                    <p:cond delay="0"/>
                                  </p:stCondLst>
                                  <p:childTnLst>
                                    <p:set>
                                      <p:cBhvr>
                                        <p:cTn id="230" dur="1" fill="hold">
                                          <p:stCondLst>
                                            <p:cond delay="0"/>
                                          </p:stCondLst>
                                        </p:cTn>
                                        <p:tgtEl>
                                          <p:spTgt spid="32"/>
                                        </p:tgtEl>
                                        <p:attrNameLst>
                                          <p:attrName>style.visibility</p:attrName>
                                        </p:attrNameLst>
                                      </p:cBhvr>
                                      <p:to>
                                        <p:strVal val="visible"/>
                                      </p:to>
                                    </p:set>
                                    <p:animEffect transition="in" filter="wipe(down)">
                                      <p:cBhvr>
                                        <p:cTn id="231" dur="362">
                                          <p:stCondLst>
                                            <p:cond delay="0"/>
                                          </p:stCondLst>
                                        </p:cTn>
                                        <p:tgtEl>
                                          <p:spTgt spid="32"/>
                                        </p:tgtEl>
                                      </p:cBhvr>
                                    </p:animEffect>
                                    <p:anim calcmode="lin" valueType="num">
                                      <p:cBhvr>
                                        <p:cTn id="232" dur="1139"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33" dur="415"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34" dur="415" tmFilter="0, 0; 0.125,0.2665; 0.25,0.4; 0.375,0.465; 0.5,0.5;  0.625,0.535; 0.75,0.6; 0.875,0.7335; 1,1">
                                          <p:stCondLst>
                                            <p:cond delay="415"/>
                                          </p:stCondLst>
                                        </p:cTn>
                                        <p:tgtEl>
                                          <p:spTgt spid="32"/>
                                        </p:tgtEl>
                                        <p:attrNameLst>
                                          <p:attrName>ppt_y</p:attrName>
                                        </p:attrNameLst>
                                      </p:cBhvr>
                                      <p:tavLst>
                                        <p:tav tm="0" fmla="#ppt_y-sin(pi*$)/9">
                                          <p:val>
                                            <p:fltVal val="0"/>
                                          </p:val>
                                        </p:tav>
                                        <p:tav tm="100000">
                                          <p:val>
                                            <p:fltVal val="1"/>
                                          </p:val>
                                        </p:tav>
                                      </p:tavLst>
                                    </p:anim>
                                    <p:anim calcmode="lin" valueType="num">
                                      <p:cBhvr>
                                        <p:cTn id="235" dur="207" tmFilter="0, 0; 0.125,0.2665; 0.25,0.4; 0.375,0.465; 0.5,0.5;  0.625,0.535; 0.75,0.6; 0.875,0.7335; 1,1">
                                          <p:stCondLst>
                                            <p:cond delay="828"/>
                                          </p:stCondLst>
                                        </p:cTn>
                                        <p:tgtEl>
                                          <p:spTgt spid="32"/>
                                        </p:tgtEl>
                                        <p:attrNameLst>
                                          <p:attrName>ppt_y</p:attrName>
                                        </p:attrNameLst>
                                      </p:cBhvr>
                                      <p:tavLst>
                                        <p:tav tm="0" fmla="#ppt_y-sin(pi*$)/27">
                                          <p:val>
                                            <p:fltVal val="0"/>
                                          </p:val>
                                        </p:tav>
                                        <p:tav tm="100000">
                                          <p:val>
                                            <p:fltVal val="1"/>
                                          </p:val>
                                        </p:tav>
                                      </p:tavLst>
                                    </p:anim>
                                    <p:anim calcmode="lin" valueType="num">
                                      <p:cBhvr>
                                        <p:cTn id="236" dur="103" tmFilter="0, 0; 0.125,0.2665; 0.25,0.4; 0.375,0.465; 0.5,0.5;  0.625,0.535; 0.75,0.6; 0.875,0.7335; 1,1">
                                          <p:stCondLst>
                                            <p:cond delay="1035"/>
                                          </p:stCondLst>
                                        </p:cTn>
                                        <p:tgtEl>
                                          <p:spTgt spid="32"/>
                                        </p:tgtEl>
                                        <p:attrNameLst>
                                          <p:attrName>ppt_y</p:attrName>
                                        </p:attrNameLst>
                                      </p:cBhvr>
                                      <p:tavLst>
                                        <p:tav tm="0" fmla="#ppt_y-sin(pi*$)/81">
                                          <p:val>
                                            <p:fltVal val="0"/>
                                          </p:val>
                                        </p:tav>
                                        <p:tav tm="100000">
                                          <p:val>
                                            <p:fltVal val="1"/>
                                          </p:val>
                                        </p:tav>
                                      </p:tavLst>
                                    </p:anim>
                                    <p:animScale>
                                      <p:cBhvr>
                                        <p:cTn id="237" dur="16">
                                          <p:stCondLst>
                                            <p:cond delay="406"/>
                                          </p:stCondLst>
                                        </p:cTn>
                                        <p:tgtEl>
                                          <p:spTgt spid="32"/>
                                        </p:tgtEl>
                                      </p:cBhvr>
                                      <p:to x="100000" y="60000"/>
                                    </p:animScale>
                                    <p:animScale>
                                      <p:cBhvr>
                                        <p:cTn id="238" dur="104" decel="50000">
                                          <p:stCondLst>
                                            <p:cond delay="423"/>
                                          </p:stCondLst>
                                        </p:cTn>
                                        <p:tgtEl>
                                          <p:spTgt spid="32"/>
                                        </p:tgtEl>
                                      </p:cBhvr>
                                      <p:to x="100000" y="100000"/>
                                    </p:animScale>
                                    <p:animScale>
                                      <p:cBhvr>
                                        <p:cTn id="239" dur="16">
                                          <p:stCondLst>
                                            <p:cond delay="820"/>
                                          </p:stCondLst>
                                        </p:cTn>
                                        <p:tgtEl>
                                          <p:spTgt spid="32"/>
                                        </p:tgtEl>
                                      </p:cBhvr>
                                      <p:to x="100000" y="80000"/>
                                    </p:animScale>
                                    <p:animScale>
                                      <p:cBhvr>
                                        <p:cTn id="240" dur="104" decel="50000">
                                          <p:stCondLst>
                                            <p:cond delay="836"/>
                                          </p:stCondLst>
                                        </p:cTn>
                                        <p:tgtEl>
                                          <p:spTgt spid="32"/>
                                        </p:tgtEl>
                                      </p:cBhvr>
                                      <p:to x="100000" y="100000"/>
                                    </p:animScale>
                                    <p:animScale>
                                      <p:cBhvr>
                                        <p:cTn id="241" dur="16">
                                          <p:stCondLst>
                                            <p:cond delay="1026"/>
                                          </p:stCondLst>
                                        </p:cTn>
                                        <p:tgtEl>
                                          <p:spTgt spid="32"/>
                                        </p:tgtEl>
                                      </p:cBhvr>
                                      <p:to x="100000" y="90000"/>
                                    </p:animScale>
                                    <p:animScale>
                                      <p:cBhvr>
                                        <p:cTn id="242" dur="104" decel="50000">
                                          <p:stCondLst>
                                            <p:cond delay="1042"/>
                                          </p:stCondLst>
                                        </p:cTn>
                                        <p:tgtEl>
                                          <p:spTgt spid="32"/>
                                        </p:tgtEl>
                                      </p:cBhvr>
                                      <p:to x="100000" y="100000"/>
                                    </p:animScale>
                                    <p:animScale>
                                      <p:cBhvr>
                                        <p:cTn id="243" dur="16">
                                          <p:stCondLst>
                                            <p:cond delay="1130"/>
                                          </p:stCondLst>
                                        </p:cTn>
                                        <p:tgtEl>
                                          <p:spTgt spid="32"/>
                                        </p:tgtEl>
                                      </p:cBhvr>
                                      <p:to x="100000" y="95000"/>
                                    </p:animScale>
                                    <p:animScale>
                                      <p:cBhvr>
                                        <p:cTn id="244" dur="104" decel="50000">
                                          <p:stCondLst>
                                            <p:cond delay="1146"/>
                                          </p:stCondLst>
                                        </p:cTn>
                                        <p:tgtEl>
                                          <p:spTgt spid="32"/>
                                        </p:tgtEl>
                                      </p:cBhvr>
                                      <p:to x="100000" y="100000"/>
                                    </p:animScale>
                                  </p:childTnLst>
                                </p:cTn>
                              </p:par>
                              <p:par>
                                <p:cTn id="245" presetID="26" presetClass="entr" presetSubtype="0" fill="hold" grpId="0" nodeType="withEffect">
                                  <p:stCondLst>
                                    <p:cond delay="0"/>
                                  </p:stCondLst>
                                  <p:childTnLst>
                                    <p:set>
                                      <p:cBhvr>
                                        <p:cTn id="246" dur="1" fill="hold">
                                          <p:stCondLst>
                                            <p:cond delay="0"/>
                                          </p:stCondLst>
                                        </p:cTn>
                                        <p:tgtEl>
                                          <p:spTgt spid="33"/>
                                        </p:tgtEl>
                                        <p:attrNameLst>
                                          <p:attrName>style.visibility</p:attrName>
                                        </p:attrNameLst>
                                      </p:cBhvr>
                                      <p:to>
                                        <p:strVal val="visible"/>
                                      </p:to>
                                    </p:set>
                                    <p:animEffect transition="in" filter="wipe(down)">
                                      <p:cBhvr>
                                        <p:cTn id="247" dur="362">
                                          <p:stCondLst>
                                            <p:cond delay="0"/>
                                          </p:stCondLst>
                                        </p:cTn>
                                        <p:tgtEl>
                                          <p:spTgt spid="33"/>
                                        </p:tgtEl>
                                      </p:cBhvr>
                                    </p:animEffect>
                                    <p:anim calcmode="lin" valueType="num">
                                      <p:cBhvr>
                                        <p:cTn id="248"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49"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50"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251"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252"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253" dur="16">
                                          <p:stCondLst>
                                            <p:cond delay="406"/>
                                          </p:stCondLst>
                                        </p:cTn>
                                        <p:tgtEl>
                                          <p:spTgt spid="33"/>
                                        </p:tgtEl>
                                      </p:cBhvr>
                                      <p:to x="100000" y="60000"/>
                                    </p:animScale>
                                    <p:animScale>
                                      <p:cBhvr>
                                        <p:cTn id="254" dur="104" decel="50000">
                                          <p:stCondLst>
                                            <p:cond delay="423"/>
                                          </p:stCondLst>
                                        </p:cTn>
                                        <p:tgtEl>
                                          <p:spTgt spid="33"/>
                                        </p:tgtEl>
                                      </p:cBhvr>
                                      <p:to x="100000" y="100000"/>
                                    </p:animScale>
                                    <p:animScale>
                                      <p:cBhvr>
                                        <p:cTn id="255" dur="16">
                                          <p:stCondLst>
                                            <p:cond delay="820"/>
                                          </p:stCondLst>
                                        </p:cTn>
                                        <p:tgtEl>
                                          <p:spTgt spid="33"/>
                                        </p:tgtEl>
                                      </p:cBhvr>
                                      <p:to x="100000" y="80000"/>
                                    </p:animScale>
                                    <p:animScale>
                                      <p:cBhvr>
                                        <p:cTn id="256" dur="104" decel="50000">
                                          <p:stCondLst>
                                            <p:cond delay="836"/>
                                          </p:stCondLst>
                                        </p:cTn>
                                        <p:tgtEl>
                                          <p:spTgt spid="33"/>
                                        </p:tgtEl>
                                      </p:cBhvr>
                                      <p:to x="100000" y="100000"/>
                                    </p:animScale>
                                    <p:animScale>
                                      <p:cBhvr>
                                        <p:cTn id="257" dur="16">
                                          <p:stCondLst>
                                            <p:cond delay="1026"/>
                                          </p:stCondLst>
                                        </p:cTn>
                                        <p:tgtEl>
                                          <p:spTgt spid="33"/>
                                        </p:tgtEl>
                                      </p:cBhvr>
                                      <p:to x="100000" y="90000"/>
                                    </p:animScale>
                                    <p:animScale>
                                      <p:cBhvr>
                                        <p:cTn id="258" dur="104" decel="50000">
                                          <p:stCondLst>
                                            <p:cond delay="1042"/>
                                          </p:stCondLst>
                                        </p:cTn>
                                        <p:tgtEl>
                                          <p:spTgt spid="33"/>
                                        </p:tgtEl>
                                      </p:cBhvr>
                                      <p:to x="100000" y="100000"/>
                                    </p:animScale>
                                    <p:animScale>
                                      <p:cBhvr>
                                        <p:cTn id="259" dur="16">
                                          <p:stCondLst>
                                            <p:cond delay="1130"/>
                                          </p:stCondLst>
                                        </p:cTn>
                                        <p:tgtEl>
                                          <p:spTgt spid="33"/>
                                        </p:tgtEl>
                                      </p:cBhvr>
                                      <p:to x="100000" y="95000"/>
                                    </p:animScale>
                                    <p:animScale>
                                      <p:cBhvr>
                                        <p:cTn id="260" dur="104" decel="50000">
                                          <p:stCondLst>
                                            <p:cond delay="1146"/>
                                          </p:stCondLst>
                                        </p:cTn>
                                        <p:tgtEl>
                                          <p:spTgt spid="33"/>
                                        </p:tgtEl>
                                      </p:cBhvr>
                                      <p:to x="100000" y="100000"/>
                                    </p:animScale>
                                  </p:childTnLst>
                                </p:cTn>
                              </p:par>
                              <p:par>
                                <p:cTn id="261" presetID="26" presetClass="entr" presetSubtype="0" fill="hold" grpId="0" nodeType="withEffect">
                                  <p:stCondLst>
                                    <p:cond delay="0"/>
                                  </p:stCondLst>
                                  <p:childTnLst>
                                    <p:set>
                                      <p:cBhvr>
                                        <p:cTn id="262" dur="1" fill="hold">
                                          <p:stCondLst>
                                            <p:cond delay="0"/>
                                          </p:stCondLst>
                                        </p:cTn>
                                        <p:tgtEl>
                                          <p:spTgt spid="34"/>
                                        </p:tgtEl>
                                        <p:attrNameLst>
                                          <p:attrName>style.visibility</p:attrName>
                                        </p:attrNameLst>
                                      </p:cBhvr>
                                      <p:to>
                                        <p:strVal val="visible"/>
                                      </p:to>
                                    </p:set>
                                    <p:animEffect transition="in" filter="wipe(down)">
                                      <p:cBhvr>
                                        <p:cTn id="263" dur="362">
                                          <p:stCondLst>
                                            <p:cond delay="0"/>
                                          </p:stCondLst>
                                        </p:cTn>
                                        <p:tgtEl>
                                          <p:spTgt spid="34"/>
                                        </p:tgtEl>
                                      </p:cBhvr>
                                    </p:animEffect>
                                    <p:anim calcmode="lin" valueType="num">
                                      <p:cBhvr>
                                        <p:cTn id="264" dur="1139"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65" dur="415"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66" dur="415" tmFilter="0, 0; 0.125,0.2665; 0.25,0.4; 0.375,0.465; 0.5,0.5;  0.625,0.535; 0.75,0.6; 0.875,0.7335; 1,1">
                                          <p:stCondLst>
                                            <p:cond delay="415"/>
                                          </p:stCondLst>
                                        </p:cTn>
                                        <p:tgtEl>
                                          <p:spTgt spid="34"/>
                                        </p:tgtEl>
                                        <p:attrNameLst>
                                          <p:attrName>ppt_y</p:attrName>
                                        </p:attrNameLst>
                                      </p:cBhvr>
                                      <p:tavLst>
                                        <p:tav tm="0" fmla="#ppt_y-sin(pi*$)/9">
                                          <p:val>
                                            <p:fltVal val="0"/>
                                          </p:val>
                                        </p:tav>
                                        <p:tav tm="100000">
                                          <p:val>
                                            <p:fltVal val="1"/>
                                          </p:val>
                                        </p:tav>
                                      </p:tavLst>
                                    </p:anim>
                                    <p:anim calcmode="lin" valueType="num">
                                      <p:cBhvr>
                                        <p:cTn id="267" dur="207" tmFilter="0, 0; 0.125,0.2665; 0.25,0.4; 0.375,0.465; 0.5,0.5;  0.625,0.535; 0.75,0.6; 0.875,0.7335; 1,1">
                                          <p:stCondLst>
                                            <p:cond delay="828"/>
                                          </p:stCondLst>
                                        </p:cTn>
                                        <p:tgtEl>
                                          <p:spTgt spid="34"/>
                                        </p:tgtEl>
                                        <p:attrNameLst>
                                          <p:attrName>ppt_y</p:attrName>
                                        </p:attrNameLst>
                                      </p:cBhvr>
                                      <p:tavLst>
                                        <p:tav tm="0" fmla="#ppt_y-sin(pi*$)/27">
                                          <p:val>
                                            <p:fltVal val="0"/>
                                          </p:val>
                                        </p:tav>
                                        <p:tav tm="100000">
                                          <p:val>
                                            <p:fltVal val="1"/>
                                          </p:val>
                                        </p:tav>
                                      </p:tavLst>
                                    </p:anim>
                                    <p:anim calcmode="lin" valueType="num">
                                      <p:cBhvr>
                                        <p:cTn id="268" dur="103" tmFilter="0, 0; 0.125,0.2665; 0.25,0.4; 0.375,0.465; 0.5,0.5;  0.625,0.535; 0.75,0.6; 0.875,0.7335; 1,1">
                                          <p:stCondLst>
                                            <p:cond delay="1035"/>
                                          </p:stCondLst>
                                        </p:cTn>
                                        <p:tgtEl>
                                          <p:spTgt spid="34"/>
                                        </p:tgtEl>
                                        <p:attrNameLst>
                                          <p:attrName>ppt_y</p:attrName>
                                        </p:attrNameLst>
                                      </p:cBhvr>
                                      <p:tavLst>
                                        <p:tav tm="0" fmla="#ppt_y-sin(pi*$)/81">
                                          <p:val>
                                            <p:fltVal val="0"/>
                                          </p:val>
                                        </p:tav>
                                        <p:tav tm="100000">
                                          <p:val>
                                            <p:fltVal val="1"/>
                                          </p:val>
                                        </p:tav>
                                      </p:tavLst>
                                    </p:anim>
                                    <p:animScale>
                                      <p:cBhvr>
                                        <p:cTn id="269" dur="16">
                                          <p:stCondLst>
                                            <p:cond delay="406"/>
                                          </p:stCondLst>
                                        </p:cTn>
                                        <p:tgtEl>
                                          <p:spTgt spid="34"/>
                                        </p:tgtEl>
                                      </p:cBhvr>
                                      <p:to x="100000" y="60000"/>
                                    </p:animScale>
                                    <p:animScale>
                                      <p:cBhvr>
                                        <p:cTn id="270" dur="104" decel="50000">
                                          <p:stCondLst>
                                            <p:cond delay="423"/>
                                          </p:stCondLst>
                                        </p:cTn>
                                        <p:tgtEl>
                                          <p:spTgt spid="34"/>
                                        </p:tgtEl>
                                      </p:cBhvr>
                                      <p:to x="100000" y="100000"/>
                                    </p:animScale>
                                    <p:animScale>
                                      <p:cBhvr>
                                        <p:cTn id="271" dur="16">
                                          <p:stCondLst>
                                            <p:cond delay="820"/>
                                          </p:stCondLst>
                                        </p:cTn>
                                        <p:tgtEl>
                                          <p:spTgt spid="34"/>
                                        </p:tgtEl>
                                      </p:cBhvr>
                                      <p:to x="100000" y="80000"/>
                                    </p:animScale>
                                    <p:animScale>
                                      <p:cBhvr>
                                        <p:cTn id="272" dur="104" decel="50000">
                                          <p:stCondLst>
                                            <p:cond delay="836"/>
                                          </p:stCondLst>
                                        </p:cTn>
                                        <p:tgtEl>
                                          <p:spTgt spid="34"/>
                                        </p:tgtEl>
                                      </p:cBhvr>
                                      <p:to x="100000" y="100000"/>
                                    </p:animScale>
                                    <p:animScale>
                                      <p:cBhvr>
                                        <p:cTn id="273" dur="16">
                                          <p:stCondLst>
                                            <p:cond delay="1026"/>
                                          </p:stCondLst>
                                        </p:cTn>
                                        <p:tgtEl>
                                          <p:spTgt spid="34"/>
                                        </p:tgtEl>
                                      </p:cBhvr>
                                      <p:to x="100000" y="90000"/>
                                    </p:animScale>
                                    <p:animScale>
                                      <p:cBhvr>
                                        <p:cTn id="274" dur="104" decel="50000">
                                          <p:stCondLst>
                                            <p:cond delay="1042"/>
                                          </p:stCondLst>
                                        </p:cTn>
                                        <p:tgtEl>
                                          <p:spTgt spid="34"/>
                                        </p:tgtEl>
                                      </p:cBhvr>
                                      <p:to x="100000" y="100000"/>
                                    </p:animScale>
                                    <p:animScale>
                                      <p:cBhvr>
                                        <p:cTn id="275" dur="16">
                                          <p:stCondLst>
                                            <p:cond delay="1130"/>
                                          </p:stCondLst>
                                        </p:cTn>
                                        <p:tgtEl>
                                          <p:spTgt spid="34"/>
                                        </p:tgtEl>
                                      </p:cBhvr>
                                      <p:to x="100000" y="95000"/>
                                    </p:animScale>
                                    <p:animScale>
                                      <p:cBhvr>
                                        <p:cTn id="276" dur="104" decel="50000">
                                          <p:stCondLst>
                                            <p:cond delay="1146"/>
                                          </p:stCondLst>
                                        </p:cTn>
                                        <p:tgtEl>
                                          <p:spTgt spid="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Orígenes del Lenguaje</a:t>
            </a:r>
            <a:endParaRPr lang="es-ES" dirty="0"/>
          </a:p>
        </p:txBody>
      </p:sp>
      <p:sp>
        <p:nvSpPr>
          <p:cNvPr id="3" name="2 Marcador de contenido"/>
          <p:cNvSpPr>
            <a:spLocks noGrp="1"/>
          </p:cNvSpPr>
          <p:nvPr>
            <p:ph idx="1"/>
          </p:nvPr>
        </p:nvSpPr>
        <p:spPr>
          <a:xfrm>
            <a:off x="457200" y="1412776"/>
            <a:ext cx="8291264" cy="5445224"/>
          </a:xfrm>
        </p:spPr>
        <p:txBody>
          <a:bodyPr>
            <a:normAutofit/>
          </a:bodyPr>
          <a:lstStyle/>
          <a:p>
            <a:pPr algn="just"/>
            <a:r>
              <a:rPr lang="es-ES_tradnl" sz="2000" dirty="0" smtClean="0"/>
              <a:t>Creado en Microsoft </a:t>
            </a:r>
            <a:r>
              <a:rPr lang="es-ES_tradnl" sz="2000" dirty="0" err="1" smtClean="0"/>
              <a:t>Research</a:t>
            </a:r>
            <a:r>
              <a:rPr lang="es-ES_tradnl" sz="2000" dirty="0" smtClean="0"/>
              <a:t> Cambridge en 2007 por Don </a:t>
            </a:r>
            <a:r>
              <a:rPr lang="es-ES_tradnl" sz="2000" dirty="0" err="1" smtClean="0"/>
              <a:t>Syme</a:t>
            </a:r>
            <a:r>
              <a:rPr lang="es-ES_tradnl" sz="2000" dirty="0" smtClean="0"/>
              <a:t/>
            </a:r>
            <a:br>
              <a:rPr lang="es-ES_tradnl" sz="2000" dirty="0" smtClean="0"/>
            </a:br>
            <a:endParaRPr lang="es-ES_tradnl" dirty="0"/>
          </a:p>
          <a:p>
            <a:endParaRPr lang="es-ES_tradnl" dirty="0" smtClean="0"/>
          </a:p>
          <a:p>
            <a:pPr marL="0" indent="0">
              <a:buNone/>
            </a:pPr>
            <a:r>
              <a:rPr lang="es-ES_tradnl" dirty="0" smtClean="0"/>
              <a:t/>
            </a:r>
            <a:br>
              <a:rPr lang="es-ES_tradnl" dirty="0" smtClean="0"/>
            </a:br>
            <a:r>
              <a:rPr lang="es-ES_tradnl" dirty="0" smtClean="0"/>
              <a:t/>
            </a:r>
            <a:br>
              <a:rPr lang="es-ES_tradnl" dirty="0" smtClean="0"/>
            </a:br>
            <a:endParaRPr lang="es-ES_tradnl" dirty="0"/>
          </a:p>
          <a:p>
            <a:endParaRPr lang="es-ES_tradnl" dirty="0" smtClean="0"/>
          </a:p>
          <a:p>
            <a:endParaRPr lang="es-ES_tradnl" dirty="0"/>
          </a:p>
          <a:p>
            <a:pPr algn="just"/>
            <a:r>
              <a:rPr lang="es-ES_tradnl" sz="2000" dirty="0" smtClean="0"/>
              <a:t>Actualmente </a:t>
            </a:r>
            <a:r>
              <a:rPr lang="es-ES_tradnl" sz="2000" dirty="0"/>
              <a:t>está siendo desarrollado por Microsoft </a:t>
            </a:r>
            <a:r>
              <a:rPr lang="es-ES_tradnl" sz="2000" dirty="0" err="1"/>
              <a:t>Developer</a:t>
            </a:r>
            <a:r>
              <a:rPr lang="es-ES_tradnl" sz="2000" dirty="0"/>
              <a:t> </a:t>
            </a:r>
            <a:r>
              <a:rPr lang="es-ES_tradnl" sz="2000" dirty="0" err="1"/>
              <a:t>Division</a:t>
            </a:r>
            <a:r>
              <a:rPr lang="es-ES_tradnl" sz="2000" dirty="0"/>
              <a:t> y </a:t>
            </a:r>
            <a:r>
              <a:rPr lang="es-ES_tradnl" sz="2000" dirty="0" smtClean="0"/>
              <a:t>está completamente integrado en VS 2010</a:t>
            </a:r>
            <a:endParaRPr lang="es-ES" sz="2000" dirty="0"/>
          </a:p>
          <a:p>
            <a:pPr marL="0" indent="0">
              <a:buNone/>
            </a:pPr>
            <a:endParaRPr lang="es-ES_tradnl" dirty="0" smtClean="0"/>
          </a:p>
        </p:txBody>
      </p:sp>
      <p:pic>
        <p:nvPicPr>
          <p:cNvPr id="4" name="Picture 2" descr="C:\Users\alejandrohf\Desktop\Don_Syme-Referent-priopowerday2.jpg"/>
          <p:cNvPicPr>
            <a:picLocks noChangeAspect="1" noChangeArrowheads="1"/>
          </p:cNvPicPr>
          <p:nvPr/>
        </p:nvPicPr>
        <p:blipFill>
          <a:blip r:embed="rId3" cstate="print"/>
          <a:srcRect/>
          <a:stretch>
            <a:fillRect/>
          </a:stretch>
        </p:blipFill>
        <p:spPr bwMode="auto">
          <a:xfrm>
            <a:off x="3131840" y="2276872"/>
            <a:ext cx="2880320" cy="3088072"/>
          </a:xfrm>
          <a:prstGeom prst="rect">
            <a:avLst/>
          </a:prstGeom>
          <a:ln>
            <a:solidFill>
              <a:schemeClr val="accent6"/>
            </a:solidFill>
          </a:ln>
          <a:effectLst>
            <a:outerShdw blurRad="190500" algn="tl" rotWithShape="0">
              <a:srgbClr xmlns:mc="http://schemas.openxmlformats.org/markup-compatibility/2006" xmlns:a14="http://schemas.microsoft.com/office/drawing/2010/main" val="000000" mc:Ignorable="">
                <a:alpha val="70000"/>
              </a:srgbClr>
            </a:outerShdw>
          </a:effectLst>
        </p:spPr>
        <p:style>
          <a:lnRef idx="1">
            <a:schemeClr val="accent6"/>
          </a:lnRef>
          <a:fillRef idx="2">
            <a:schemeClr val="accent6"/>
          </a:fillRef>
          <a:effectRef idx="1">
            <a:schemeClr val="accent6"/>
          </a:effectRef>
          <a:fontRef idx="minor">
            <a:schemeClr val="dk1"/>
          </a:fontRef>
        </p:style>
      </p:pic>
      <p:sp>
        <p:nvSpPr>
          <p:cNvPr id="5" name="4 CuadroTexto"/>
          <p:cNvSpPr txBox="1"/>
          <p:nvPr/>
        </p:nvSpPr>
        <p:spPr>
          <a:xfrm>
            <a:off x="827584" y="5949280"/>
            <a:ext cx="7992888" cy="369332"/>
          </a:xfrm>
          <a:prstGeom prst="rect">
            <a:avLst/>
          </a:prstGeom>
          <a:noFill/>
        </p:spPr>
        <p:txBody>
          <a:bodyPr wrap="square" rtlCol="0">
            <a:spAutoFit/>
          </a:bodyPr>
          <a:lstStyle/>
          <a:p>
            <a:endParaRPr lang="es-ES" dirty="0"/>
          </a:p>
        </p:txBody>
      </p:sp>
      <p:graphicFrame>
        <p:nvGraphicFramePr>
          <p:cNvPr id="10" name="Diagrama 3"/>
          <p:cNvGraphicFramePr/>
          <p:nvPr>
            <p:extLst>
              <p:ext uri="{D42A27DB-BD31-4B8C-83A1-F6EECF244321}">
                <p14:modId xmlns:p14="http://schemas.microsoft.com/office/powerpoint/2010/main" val="1131174017"/>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2"/>
          </p:nvPr>
        </p:nvSpPr>
        <p:spPr/>
        <p:txBody>
          <a:bodyPr/>
          <a:lstStyle/>
          <a:p>
            <a:fld id="{EE906478-99B0-4A25-BC44-E647138C65FD}" type="slidenum">
              <a:rPr lang="en-US" smtClean="0"/>
              <a:pPr/>
              <a:t>4</a:t>
            </a:fld>
            <a:endParaRPr lang="en-US"/>
          </a:p>
        </p:txBody>
      </p:sp>
    </p:spTree>
    <p:extLst>
      <p:ext uri="{BB962C8B-B14F-4D97-AF65-F5344CB8AC3E}">
        <p14:creationId xmlns:p14="http://schemas.microsoft.com/office/powerpoint/2010/main" val="11077615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dirty="0"/>
          </a:p>
        </p:txBody>
      </p:sp>
      <p:sp>
        <p:nvSpPr>
          <p:cNvPr id="4" name="1 Título"/>
          <p:cNvSpPr txBox="1">
            <a:spLocks/>
          </p:cNvSpPr>
          <p:nvPr/>
        </p:nvSpPr>
        <p:spPr>
          <a:xfrm>
            <a:off x="611560" y="2564904"/>
            <a:ext cx="8060432" cy="147002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bg2"/>
                </a:solidFill>
                <a:latin typeface="+mj-lt"/>
                <a:ea typeface="+mj-ea"/>
                <a:cs typeface="+mj-cs"/>
              </a:defRPr>
            </a:lvl1pPr>
          </a:lstStyle>
          <a:p>
            <a:pPr algn="ctr"/>
            <a:r>
              <a:rPr lang="es-ES_tradnl" sz="6000" dirty="0" smtClean="0">
                <a:solidFill>
                  <a:srgbClr xmlns:mc="http://schemas.openxmlformats.org/markup-compatibility/2006" xmlns:a14="http://schemas.microsoft.com/office/drawing/2010/main" val="4D4629" mc:Ignorable=""/>
                </a:solidFill>
                <a:cs typeface="Calibri" pitchFamily="34" charset="0"/>
              </a:rPr>
              <a:t>Demo</a:t>
            </a:r>
            <a:endParaRPr lang="es-ES" sz="6000" dirty="0">
              <a:solidFill>
                <a:srgbClr xmlns:mc="http://schemas.openxmlformats.org/markup-compatibility/2006" xmlns:a14="http://schemas.microsoft.com/office/drawing/2010/main" val="4D4629" mc:Ignorable=""/>
              </a:solidFill>
              <a:cs typeface="Calibri" pitchFamily="34" charset="0"/>
            </a:endParaRPr>
          </a:p>
        </p:txBody>
      </p:sp>
      <p:sp>
        <p:nvSpPr>
          <p:cNvPr id="3" name="Slide Number Placeholder 2"/>
          <p:cNvSpPr>
            <a:spLocks noGrp="1"/>
          </p:cNvSpPr>
          <p:nvPr>
            <p:ph type="sldNum" sz="quarter" idx="12"/>
          </p:nvPr>
        </p:nvSpPr>
        <p:spPr/>
        <p:txBody>
          <a:bodyPr/>
          <a:lstStyle/>
          <a:p>
            <a:fld id="{EE906478-99B0-4A25-BC44-E647138C65FD}" type="slidenum">
              <a:rPr lang="en-US" smtClean="0"/>
              <a:pPr/>
              <a:t>40</a:t>
            </a:fld>
            <a:endParaRPr lang="en-US"/>
          </a:p>
        </p:txBody>
      </p:sp>
    </p:spTree>
    <p:extLst>
      <p:ext uri="{BB962C8B-B14F-4D97-AF65-F5344CB8AC3E}">
        <p14:creationId xmlns:p14="http://schemas.microsoft.com/office/powerpoint/2010/main" val="644852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Recursión</a:t>
            </a:r>
            <a:endParaRPr lang="es-ES" dirty="0"/>
          </a:p>
        </p:txBody>
      </p:sp>
      <p:sp>
        <p:nvSpPr>
          <p:cNvPr id="3" name="Content Placeholder 2"/>
          <p:cNvSpPr>
            <a:spLocks noGrp="1"/>
          </p:cNvSpPr>
          <p:nvPr>
            <p:ph idx="1"/>
          </p:nvPr>
        </p:nvSpPr>
        <p:spPr/>
        <p:txBody>
          <a:bodyPr/>
          <a:lstStyle/>
          <a:p>
            <a:r>
              <a:rPr lang="es-ES" dirty="0" smtClean="0"/>
              <a:t>Ejemplo de función recursiva por excelencia: factorial de un número</a:t>
            </a:r>
            <a:endParaRPr lang="es-ES" dirty="0"/>
          </a:p>
        </p:txBody>
      </p:sp>
      <p:sp>
        <p:nvSpPr>
          <p:cNvPr id="4" name="Rectangle 3"/>
          <p:cNvSpPr/>
          <p:nvPr/>
        </p:nvSpPr>
        <p:spPr>
          <a:xfrm>
            <a:off x="1403648" y="3140968"/>
            <a:ext cx="6624736" cy="120032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s-ES" sz="2400" dirty="0" smtClean="0">
                <a:solidFill>
                  <a:prstClr val="black"/>
                </a:solidFill>
                <a:latin typeface="Consolas"/>
              </a:rPr>
              <a:t>&gt; </a:t>
            </a:r>
            <a:r>
              <a:rPr lang="es-ES" sz="2400" dirty="0" err="1" smtClean="0">
                <a:solidFill>
                  <a:srgbClr xmlns:mc="http://schemas.openxmlformats.org/markup-compatibility/2006" xmlns:a14="http://schemas.microsoft.com/office/drawing/2010/main" val="0000FF" mc:Ignorable=""/>
                </a:solidFill>
                <a:latin typeface="Consolas"/>
              </a:rPr>
              <a:t>let</a:t>
            </a:r>
            <a:r>
              <a:rPr lang="es-ES" sz="2400" dirty="0" smtClean="0">
                <a:solidFill>
                  <a:prstClr val="black"/>
                </a:solidFill>
                <a:latin typeface="Consolas"/>
              </a:rPr>
              <a:t> </a:t>
            </a:r>
            <a:r>
              <a:rPr lang="es-ES" sz="2400" dirty="0" err="1" smtClean="0">
                <a:solidFill>
                  <a:prstClr val="black"/>
                </a:solidFill>
                <a:latin typeface="Consolas"/>
              </a:rPr>
              <a:t>fact</a:t>
            </a:r>
            <a:r>
              <a:rPr lang="es-ES" sz="2400" dirty="0" smtClean="0">
                <a:solidFill>
                  <a:prstClr val="black"/>
                </a:solidFill>
                <a:latin typeface="Consolas"/>
              </a:rPr>
              <a:t> </a:t>
            </a:r>
            <a:r>
              <a:rPr lang="es-ES" sz="2400" dirty="0">
                <a:solidFill>
                  <a:prstClr val="black"/>
                </a:solidFill>
                <a:latin typeface="Consolas"/>
              </a:rPr>
              <a:t>x = </a:t>
            </a:r>
          </a:p>
          <a:p>
            <a:r>
              <a:rPr lang="en-US" sz="2400" dirty="0">
                <a:solidFill>
                  <a:prstClr val="black"/>
                </a:solidFill>
                <a:latin typeface="Consolas"/>
              </a:rPr>
              <a:t>    </a:t>
            </a:r>
            <a:r>
              <a:rPr lang="en-US" sz="2400" dirty="0">
                <a:solidFill>
                  <a:srgbClr xmlns:mc="http://schemas.openxmlformats.org/markup-compatibility/2006" xmlns:a14="http://schemas.microsoft.com/office/drawing/2010/main" val="0000FF" mc:Ignorable=""/>
                </a:solidFill>
                <a:latin typeface="Consolas"/>
              </a:rPr>
              <a:t>if</a:t>
            </a:r>
            <a:r>
              <a:rPr lang="en-US" sz="2400" dirty="0">
                <a:solidFill>
                  <a:prstClr val="black"/>
                </a:solidFill>
                <a:latin typeface="Consolas"/>
              </a:rPr>
              <a:t> x = 1 </a:t>
            </a:r>
            <a:r>
              <a:rPr lang="en-US" sz="2400" dirty="0">
                <a:solidFill>
                  <a:srgbClr xmlns:mc="http://schemas.openxmlformats.org/markup-compatibility/2006" xmlns:a14="http://schemas.microsoft.com/office/drawing/2010/main" val="0000FF" mc:Ignorable=""/>
                </a:solidFill>
                <a:latin typeface="Consolas"/>
              </a:rPr>
              <a:t>then</a:t>
            </a:r>
            <a:r>
              <a:rPr lang="en-US" sz="2400" dirty="0">
                <a:solidFill>
                  <a:prstClr val="black"/>
                </a:solidFill>
                <a:latin typeface="Consolas"/>
              </a:rPr>
              <a:t> 1 </a:t>
            </a:r>
          </a:p>
          <a:p>
            <a:r>
              <a:rPr lang="en-US" sz="2400" dirty="0">
                <a:solidFill>
                  <a:prstClr val="black"/>
                </a:solidFill>
                <a:latin typeface="Consolas"/>
              </a:rPr>
              <a:t>    </a:t>
            </a:r>
            <a:r>
              <a:rPr lang="en-US" sz="2400" dirty="0">
                <a:solidFill>
                  <a:srgbClr xmlns:mc="http://schemas.openxmlformats.org/markup-compatibility/2006" xmlns:a14="http://schemas.microsoft.com/office/drawing/2010/main" val="0000FF" mc:Ignorable=""/>
                </a:solidFill>
                <a:latin typeface="Consolas"/>
              </a:rPr>
              <a:t>else</a:t>
            </a:r>
            <a:r>
              <a:rPr lang="en-US" sz="2400" dirty="0">
                <a:solidFill>
                  <a:prstClr val="black"/>
                </a:solidFill>
                <a:latin typeface="Consolas"/>
              </a:rPr>
              <a:t> x * fact (x - 1</a:t>
            </a:r>
            <a:r>
              <a:rPr lang="en-US" sz="2400" dirty="0" smtClean="0">
                <a:solidFill>
                  <a:prstClr val="black"/>
                </a:solidFill>
                <a:latin typeface="Consolas"/>
              </a:rPr>
              <a:t>)</a:t>
            </a:r>
          </a:p>
        </p:txBody>
      </p:sp>
      <p:graphicFrame>
        <p:nvGraphicFramePr>
          <p:cNvPr id="5"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E906478-99B0-4A25-BC44-E647138C65FD}" type="slidenum">
              <a:rPr lang="en-US" smtClean="0"/>
              <a:pPr/>
              <a:t>41</a:t>
            </a:fld>
            <a:endParaRPr lang="en-US"/>
          </a:p>
        </p:txBody>
      </p:sp>
    </p:spTree>
    <p:extLst>
      <p:ext uri="{BB962C8B-B14F-4D97-AF65-F5344CB8AC3E}">
        <p14:creationId xmlns:p14="http://schemas.microsoft.com/office/powerpoint/2010/main" val="149428512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Recursión</a:t>
            </a:r>
            <a:endParaRPr lang="es-ES" dirty="0"/>
          </a:p>
        </p:txBody>
      </p:sp>
      <p:sp>
        <p:nvSpPr>
          <p:cNvPr id="3" name="Content Placeholder 2"/>
          <p:cNvSpPr>
            <a:spLocks noGrp="1"/>
          </p:cNvSpPr>
          <p:nvPr>
            <p:ph idx="1"/>
          </p:nvPr>
        </p:nvSpPr>
        <p:spPr/>
        <p:txBody>
          <a:bodyPr/>
          <a:lstStyle/>
          <a:p>
            <a:r>
              <a:rPr lang="es-ES" dirty="0" smtClean="0"/>
              <a:t>Ejemplo de función recursiva por excelencia: factorial de un número</a:t>
            </a:r>
            <a:endParaRPr lang="es-ES" dirty="0"/>
          </a:p>
        </p:txBody>
      </p:sp>
      <p:sp>
        <p:nvSpPr>
          <p:cNvPr id="4" name="Rectangle 3"/>
          <p:cNvSpPr/>
          <p:nvPr/>
        </p:nvSpPr>
        <p:spPr>
          <a:xfrm>
            <a:off x="1403648" y="3140968"/>
            <a:ext cx="6624736" cy="3046988"/>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s-ES" sz="2400" dirty="0" smtClean="0">
                <a:solidFill>
                  <a:prstClr val="black"/>
                </a:solidFill>
                <a:latin typeface="Consolas"/>
              </a:rPr>
              <a:t>&gt; </a:t>
            </a:r>
            <a:r>
              <a:rPr lang="es-ES" sz="2400" dirty="0" err="1" smtClean="0">
                <a:solidFill>
                  <a:srgbClr xmlns:mc="http://schemas.openxmlformats.org/markup-compatibility/2006" xmlns:a14="http://schemas.microsoft.com/office/drawing/2010/main" val="0000FF" mc:Ignorable=""/>
                </a:solidFill>
                <a:latin typeface="Consolas"/>
              </a:rPr>
              <a:t>let</a:t>
            </a:r>
            <a:r>
              <a:rPr lang="es-ES" sz="2400" dirty="0" smtClean="0">
                <a:solidFill>
                  <a:prstClr val="black"/>
                </a:solidFill>
                <a:latin typeface="Consolas"/>
              </a:rPr>
              <a:t> </a:t>
            </a:r>
            <a:r>
              <a:rPr lang="es-ES" sz="2400" dirty="0" err="1" smtClean="0">
                <a:solidFill>
                  <a:prstClr val="black"/>
                </a:solidFill>
                <a:latin typeface="Consolas"/>
              </a:rPr>
              <a:t>fact</a:t>
            </a:r>
            <a:r>
              <a:rPr lang="es-ES" sz="2400" dirty="0" smtClean="0">
                <a:solidFill>
                  <a:prstClr val="black"/>
                </a:solidFill>
                <a:latin typeface="Consolas"/>
              </a:rPr>
              <a:t> </a:t>
            </a:r>
            <a:r>
              <a:rPr lang="es-ES" sz="2400" dirty="0">
                <a:solidFill>
                  <a:prstClr val="black"/>
                </a:solidFill>
                <a:latin typeface="Consolas"/>
              </a:rPr>
              <a:t>x = </a:t>
            </a:r>
          </a:p>
          <a:p>
            <a:r>
              <a:rPr lang="en-US" sz="2400" dirty="0">
                <a:solidFill>
                  <a:prstClr val="black"/>
                </a:solidFill>
                <a:latin typeface="Consolas"/>
              </a:rPr>
              <a:t>    </a:t>
            </a:r>
            <a:r>
              <a:rPr lang="en-US" sz="2400" dirty="0">
                <a:solidFill>
                  <a:srgbClr xmlns:mc="http://schemas.openxmlformats.org/markup-compatibility/2006" xmlns:a14="http://schemas.microsoft.com/office/drawing/2010/main" val="0000FF" mc:Ignorable=""/>
                </a:solidFill>
                <a:latin typeface="Consolas"/>
              </a:rPr>
              <a:t>if</a:t>
            </a:r>
            <a:r>
              <a:rPr lang="en-US" sz="2400" dirty="0">
                <a:solidFill>
                  <a:prstClr val="black"/>
                </a:solidFill>
                <a:latin typeface="Consolas"/>
              </a:rPr>
              <a:t> x = 1 </a:t>
            </a:r>
            <a:r>
              <a:rPr lang="en-US" sz="2400" dirty="0">
                <a:solidFill>
                  <a:srgbClr xmlns:mc="http://schemas.openxmlformats.org/markup-compatibility/2006" xmlns:a14="http://schemas.microsoft.com/office/drawing/2010/main" val="0000FF" mc:Ignorable=""/>
                </a:solidFill>
                <a:latin typeface="Consolas"/>
              </a:rPr>
              <a:t>then</a:t>
            </a:r>
            <a:r>
              <a:rPr lang="en-US" sz="2400" dirty="0">
                <a:solidFill>
                  <a:prstClr val="black"/>
                </a:solidFill>
                <a:latin typeface="Consolas"/>
              </a:rPr>
              <a:t> 1 </a:t>
            </a:r>
          </a:p>
          <a:p>
            <a:r>
              <a:rPr lang="en-US" sz="2400" dirty="0">
                <a:solidFill>
                  <a:prstClr val="black"/>
                </a:solidFill>
                <a:latin typeface="Consolas"/>
              </a:rPr>
              <a:t>    </a:t>
            </a:r>
            <a:r>
              <a:rPr lang="en-US" sz="2400" dirty="0">
                <a:solidFill>
                  <a:srgbClr xmlns:mc="http://schemas.openxmlformats.org/markup-compatibility/2006" xmlns:a14="http://schemas.microsoft.com/office/drawing/2010/main" val="0000FF" mc:Ignorable=""/>
                </a:solidFill>
                <a:latin typeface="Consolas"/>
              </a:rPr>
              <a:t>else</a:t>
            </a:r>
            <a:r>
              <a:rPr lang="en-US" sz="2400" dirty="0">
                <a:solidFill>
                  <a:prstClr val="black"/>
                </a:solidFill>
                <a:latin typeface="Consolas"/>
              </a:rPr>
              <a:t> x * </a:t>
            </a:r>
            <a:r>
              <a:rPr lang="en-US" sz="2400" b="1" dirty="0">
                <a:solidFill>
                  <a:srgbClr xmlns:mc="http://schemas.openxmlformats.org/markup-compatibility/2006" xmlns:a14="http://schemas.microsoft.com/office/drawing/2010/main" val="FF0000" mc:Ignorable=""/>
                </a:solidFill>
                <a:latin typeface="Consolas"/>
              </a:rPr>
              <a:t>fact</a:t>
            </a:r>
            <a:r>
              <a:rPr lang="en-US" sz="2400" dirty="0">
                <a:solidFill>
                  <a:prstClr val="black"/>
                </a:solidFill>
                <a:latin typeface="Consolas"/>
              </a:rPr>
              <a:t> (x - 1</a:t>
            </a:r>
            <a:r>
              <a:rPr lang="en-US" sz="2400" dirty="0" smtClean="0">
                <a:solidFill>
                  <a:prstClr val="black"/>
                </a:solidFill>
                <a:latin typeface="Consolas"/>
              </a:rPr>
              <a:t>)</a:t>
            </a:r>
          </a:p>
          <a:p>
            <a:r>
              <a:rPr lang="en-US" sz="2400" dirty="0">
                <a:solidFill>
                  <a:prstClr val="black"/>
                </a:solidFill>
                <a:latin typeface="Consolas"/>
              </a:rPr>
              <a:t>&gt;       else x * fact (x - 1);;</a:t>
            </a:r>
          </a:p>
          <a:p>
            <a:r>
              <a:rPr lang="es-ES" sz="2400" dirty="0">
                <a:solidFill>
                  <a:prstClr val="black"/>
                </a:solidFill>
                <a:latin typeface="Consolas"/>
              </a:rPr>
              <a:t>  -------------^^^^</a:t>
            </a:r>
          </a:p>
          <a:p>
            <a:endParaRPr lang="es-ES" sz="2400" dirty="0">
              <a:solidFill>
                <a:prstClr val="black"/>
              </a:solidFill>
              <a:latin typeface="Consolas"/>
            </a:endParaRPr>
          </a:p>
          <a:p>
            <a:r>
              <a:rPr lang="en-US" sz="2400" dirty="0" err="1">
                <a:solidFill>
                  <a:prstClr val="black"/>
                </a:solidFill>
                <a:latin typeface="Consolas"/>
              </a:rPr>
              <a:t>stdin</a:t>
            </a:r>
            <a:r>
              <a:rPr lang="en-US" sz="2400" dirty="0">
                <a:solidFill>
                  <a:prstClr val="black"/>
                </a:solidFill>
                <a:latin typeface="Consolas"/>
              </a:rPr>
              <a:t>(3,14): error FS0039: The value or constructor 'fact' is not </a:t>
            </a:r>
            <a:r>
              <a:rPr lang="en-US" sz="2400" dirty="0" smtClean="0">
                <a:solidFill>
                  <a:prstClr val="black"/>
                </a:solidFill>
                <a:latin typeface="Consolas"/>
              </a:rPr>
              <a:t>defined</a:t>
            </a:r>
            <a:endParaRPr lang="en-US" sz="2400" dirty="0">
              <a:solidFill>
                <a:prstClr val="black"/>
              </a:solidFill>
              <a:latin typeface="Consolas"/>
            </a:endParaRPr>
          </a:p>
        </p:txBody>
      </p:sp>
      <p:graphicFrame>
        <p:nvGraphicFramePr>
          <p:cNvPr id="5"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E906478-99B0-4A25-BC44-E647138C65FD}" type="slidenum">
              <a:rPr lang="en-US" smtClean="0"/>
              <a:pPr/>
              <a:t>42</a:t>
            </a:fld>
            <a:endParaRPr lang="en-US"/>
          </a:p>
        </p:txBody>
      </p:sp>
    </p:spTree>
    <p:extLst>
      <p:ext uri="{BB962C8B-B14F-4D97-AF65-F5344CB8AC3E}">
        <p14:creationId xmlns:p14="http://schemas.microsoft.com/office/powerpoint/2010/main" val="357004951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Recursión</a:t>
            </a:r>
            <a:endParaRPr lang="es-ES" dirty="0"/>
          </a:p>
        </p:txBody>
      </p:sp>
      <p:sp>
        <p:nvSpPr>
          <p:cNvPr id="3" name="Content Placeholder 2"/>
          <p:cNvSpPr>
            <a:spLocks noGrp="1"/>
          </p:cNvSpPr>
          <p:nvPr>
            <p:ph idx="1"/>
          </p:nvPr>
        </p:nvSpPr>
        <p:spPr>
          <a:xfrm>
            <a:off x="457200" y="1600200"/>
            <a:ext cx="8229600" cy="4925144"/>
          </a:xfrm>
        </p:spPr>
        <p:txBody>
          <a:bodyPr>
            <a:normAutofit/>
          </a:bodyPr>
          <a:lstStyle/>
          <a:p>
            <a:pPr algn="just"/>
            <a:r>
              <a:rPr lang="es-ES" dirty="0" smtClean="0"/>
              <a:t>El sistema de inferencia de tipos lee la función de izquierda a derecha y de arriba a abajo</a:t>
            </a:r>
          </a:p>
          <a:p>
            <a:pPr algn="just"/>
            <a:r>
              <a:rPr lang="es-ES" dirty="0" smtClean="0"/>
              <a:t>El sistema de inferencia de tipos nos indica que para inferir el tipo de la función </a:t>
            </a:r>
            <a:r>
              <a:rPr lang="es-ES" dirty="0" err="1" smtClean="0"/>
              <a:t>fact</a:t>
            </a:r>
            <a:r>
              <a:rPr lang="es-ES" dirty="0" smtClean="0"/>
              <a:t> necesita primero conocer el tipo de la función fact.</a:t>
            </a:r>
          </a:p>
          <a:p>
            <a:pPr algn="just"/>
            <a:r>
              <a:rPr lang="es-ES" dirty="0" smtClean="0"/>
              <a:t>De alguna forma hay que indicarle que espere a haber leído toda la función para inferir su tipo.</a:t>
            </a:r>
            <a:endParaRPr lang="es-ES" dirty="0"/>
          </a:p>
        </p:txBody>
      </p:sp>
      <p:graphicFrame>
        <p:nvGraphicFramePr>
          <p:cNvPr id="4"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43</a:t>
            </a:fld>
            <a:endParaRPr lang="en-US"/>
          </a:p>
        </p:txBody>
      </p:sp>
    </p:spTree>
    <p:extLst>
      <p:ext uri="{BB962C8B-B14F-4D97-AF65-F5344CB8AC3E}">
        <p14:creationId xmlns:p14="http://schemas.microsoft.com/office/powerpoint/2010/main" val="34946041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Recursión</a:t>
            </a:r>
            <a:endParaRPr lang="es-ES" dirty="0"/>
          </a:p>
        </p:txBody>
      </p:sp>
      <p:sp>
        <p:nvSpPr>
          <p:cNvPr id="3" name="Content Placeholder 2"/>
          <p:cNvSpPr>
            <a:spLocks noGrp="1"/>
          </p:cNvSpPr>
          <p:nvPr>
            <p:ph idx="1"/>
          </p:nvPr>
        </p:nvSpPr>
        <p:spPr/>
        <p:txBody>
          <a:bodyPr/>
          <a:lstStyle/>
          <a:p>
            <a:r>
              <a:rPr lang="es-ES" dirty="0" smtClean="0"/>
              <a:t>Solución: usar la palabra reservada </a:t>
            </a:r>
            <a:r>
              <a:rPr lang="es-ES" dirty="0" err="1" smtClean="0">
                <a:latin typeface="Consolas" pitchFamily="49" charset="0"/>
                <a:cs typeface="Consolas" pitchFamily="49" charset="0"/>
              </a:rPr>
              <a:t>rec</a:t>
            </a:r>
            <a:endParaRPr lang="es-ES" dirty="0">
              <a:latin typeface="Consolas" pitchFamily="49" charset="0"/>
              <a:cs typeface="Consolas" pitchFamily="49" charset="0"/>
            </a:endParaRPr>
          </a:p>
        </p:txBody>
      </p:sp>
      <p:sp>
        <p:nvSpPr>
          <p:cNvPr id="4" name="Rectangle 3"/>
          <p:cNvSpPr/>
          <p:nvPr/>
        </p:nvSpPr>
        <p:spPr>
          <a:xfrm>
            <a:off x="1513871" y="2276872"/>
            <a:ext cx="5688632" cy="138499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s-ES" sz="2800" dirty="0" smtClean="0">
                <a:solidFill>
                  <a:prstClr val="black"/>
                </a:solidFill>
                <a:latin typeface="Consolas"/>
              </a:rPr>
              <a:t>&gt; </a:t>
            </a:r>
            <a:r>
              <a:rPr lang="es-ES" sz="2800" dirty="0" err="1" smtClean="0">
                <a:solidFill>
                  <a:srgbClr xmlns:mc="http://schemas.openxmlformats.org/markup-compatibility/2006" xmlns:a14="http://schemas.microsoft.com/office/drawing/2010/main" val="0000FF" mc:Ignorable=""/>
                </a:solidFill>
                <a:latin typeface="Consolas"/>
              </a:rPr>
              <a:t>let</a:t>
            </a:r>
            <a:r>
              <a:rPr lang="es-ES" sz="2800" dirty="0" smtClean="0">
                <a:solidFill>
                  <a:prstClr val="black"/>
                </a:solidFill>
                <a:latin typeface="Consolas"/>
              </a:rPr>
              <a:t> </a:t>
            </a:r>
            <a:r>
              <a:rPr lang="es-ES" sz="2800" dirty="0" err="1">
                <a:solidFill>
                  <a:srgbClr xmlns:mc="http://schemas.openxmlformats.org/markup-compatibility/2006" xmlns:a14="http://schemas.microsoft.com/office/drawing/2010/main" val="0000FF" mc:Ignorable=""/>
                </a:solidFill>
                <a:latin typeface="Consolas"/>
              </a:rPr>
              <a:t>rec</a:t>
            </a:r>
            <a:r>
              <a:rPr lang="es-ES" sz="2800" dirty="0">
                <a:solidFill>
                  <a:prstClr val="black"/>
                </a:solidFill>
                <a:latin typeface="Consolas"/>
              </a:rPr>
              <a:t> </a:t>
            </a:r>
            <a:r>
              <a:rPr lang="es-ES" sz="2800" dirty="0" err="1">
                <a:solidFill>
                  <a:prstClr val="black"/>
                </a:solidFill>
                <a:latin typeface="Consolas"/>
              </a:rPr>
              <a:t>fact</a:t>
            </a:r>
            <a:r>
              <a:rPr lang="es-ES" sz="2800" dirty="0">
                <a:solidFill>
                  <a:prstClr val="black"/>
                </a:solidFill>
                <a:latin typeface="Consolas"/>
              </a:rPr>
              <a:t> x = </a:t>
            </a:r>
          </a:p>
          <a:p>
            <a:r>
              <a:rPr lang="en-US" sz="2800" dirty="0">
                <a:solidFill>
                  <a:prstClr val="black"/>
                </a:solidFill>
                <a:latin typeface="Consolas"/>
              </a:rPr>
              <a:t>    </a:t>
            </a:r>
            <a:r>
              <a:rPr lang="en-US" sz="2800" dirty="0">
                <a:solidFill>
                  <a:srgbClr xmlns:mc="http://schemas.openxmlformats.org/markup-compatibility/2006" xmlns:a14="http://schemas.microsoft.com/office/drawing/2010/main" val="0000FF" mc:Ignorable=""/>
                </a:solidFill>
                <a:latin typeface="Consolas"/>
              </a:rPr>
              <a:t>if</a:t>
            </a:r>
            <a:r>
              <a:rPr lang="en-US" sz="2800" dirty="0">
                <a:solidFill>
                  <a:prstClr val="black"/>
                </a:solidFill>
                <a:latin typeface="Consolas"/>
              </a:rPr>
              <a:t> x = 1 </a:t>
            </a:r>
            <a:r>
              <a:rPr lang="en-US" sz="2800" dirty="0">
                <a:solidFill>
                  <a:srgbClr xmlns:mc="http://schemas.openxmlformats.org/markup-compatibility/2006" xmlns:a14="http://schemas.microsoft.com/office/drawing/2010/main" val="0000FF" mc:Ignorable=""/>
                </a:solidFill>
                <a:latin typeface="Consolas"/>
              </a:rPr>
              <a:t>then</a:t>
            </a:r>
            <a:r>
              <a:rPr lang="en-US" sz="2800" dirty="0">
                <a:solidFill>
                  <a:prstClr val="black"/>
                </a:solidFill>
                <a:latin typeface="Consolas"/>
              </a:rPr>
              <a:t> 1 </a:t>
            </a:r>
          </a:p>
          <a:p>
            <a:r>
              <a:rPr lang="en-US" sz="2800" dirty="0">
                <a:solidFill>
                  <a:prstClr val="black"/>
                </a:solidFill>
                <a:latin typeface="Consolas"/>
              </a:rPr>
              <a:t>    </a:t>
            </a:r>
            <a:r>
              <a:rPr lang="en-US" sz="2800" dirty="0">
                <a:solidFill>
                  <a:srgbClr xmlns:mc="http://schemas.openxmlformats.org/markup-compatibility/2006" xmlns:a14="http://schemas.microsoft.com/office/drawing/2010/main" val="0000FF" mc:Ignorable=""/>
                </a:solidFill>
                <a:latin typeface="Consolas"/>
              </a:rPr>
              <a:t>else</a:t>
            </a:r>
            <a:r>
              <a:rPr lang="en-US" sz="2800" dirty="0">
                <a:solidFill>
                  <a:prstClr val="black"/>
                </a:solidFill>
                <a:latin typeface="Consolas"/>
              </a:rPr>
              <a:t> x * fact (x - 1)</a:t>
            </a:r>
          </a:p>
        </p:txBody>
      </p:sp>
      <p:graphicFrame>
        <p:nvGraphicFramePr>
          <p:cNvPr id="5"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E906478-99B0-4A25-BC44-E647138C65FD}" type="slidenum">
              <a:rPr lang="en-US" smtClean="0"/>
              <a:pPr/>
              <a:t>44</a:t>
            </a:fld>
            <a:endParaRPr lang="en-US"/>
          </a:p>
        </p:txBody>
      </p:sp>
    </p:spTree>
    <p:extLst>
      <p:ext uri="{BB962C8B-B14F-4D97-AF65-F5344CB8AC3E}">
        <p14:creationId xmlns:p14="http://schemas.microsoft.com/office/powerpoint/2010/main" val="284327173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Recursión</a:t>
            </a:r>
            <a:endParaRPr lang="es-ES" dirty="0"/>
          </a:p>
        </p:txBody>
      </p:sp>
      <p:sp>
        <p:nvSpPr>
          <p:cNvPr id="3" name="Content Placeholder 2"/>
          <p:cNvSpPr>
            <a:spLocks noGrp="1"/>
          </p:cNvSpPr>
          <p:nvPr>
            <p:ph idx="1"/>
          </p:nvPr>
        </p:nvSpPr>
        <p:spPr/>
        <p:txBody>
          <a:bodyPr/>
          <a:lstStyle/>
          <a:p>
            <a:r>
              <a:rPr lang="es-ES" dirty="0" smtClean="0"/>
              <a:t>Solución: usar la palabra reservada </a:t>
            </a:r>
            <a:r>
              <a:rPr lang="es-ES" dirty="0" err="1" smtClean="0">
                <a:latin typeface="Consolas" pitchFamily="49" charset="0"/>
                <a:cs typeface="Consolas" pitchFamily="49" charset="0"/>
              </a:rPr>
              <a:t>rec</a:t>
            </a:r>
            <a:endParaRPr lang="es-ES" dirty="0">
              <a:latin typeface="Consolas" pitchFamily="49" charset="0"/>
              <a:cs typeface="Consolas" pitchFamily="49" charset="0"/>
            </a:endParaRPr>
          </a:p>
        </p:txBody>
      </p:sp>
      <p:sp>
        <p:nvSpPr>
          <p:cNvPr id="4" name="Rectangle 3"/>
          <p:cNvSpPr/>
          <p:nvPr/>
        </p:nvSpPr>
        <p:spPr>
          <a:xfrm>
            <a:off x="1513871" y="2276872"/>
            <a:ext cx="5688632" cy="224676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s-ES" sz="2800" dirty="0" smtClean="0">
                <a:solidFill>
                  <a:prstClr val="black"/>
                </a:solidFill>
                <a:latin typeface="Consolas"/>
              </a:rPr>
              <a:t>&gt; </a:t>
            </a:r>
            <a:r>
              <a:rPr lang="es-ES" sz="2800" dirty="0" err="1" smtClean="0">
                <a:solidFill>
                  <a:srgbClr xmlns:mc="http://schemas.openxmlformats.org/markup-compatibility/2006" xmlns:a14="http://schemas.microsoft.com/office/drawing/2010/main" val="0000FF" mc:Ignorable=""/>
                </a:solidFill>
                <a:latin typeface="Consolas"/>
              </a:rPr>
              <a:t>let</a:t>
            </a:r>
            <a:r>
              <a:rPr lang="es-ES" sz="2800" dirty="0" smtClean="0">
                <a:solidFill>
                  <a:prstClr val="black"/>
                </a:solidFill>
                <a:latin typeface="Consolas"/>
              </a:rPr>
              <a:t> </a:t>
            </a:r>
            <a:r>
              <a:rPr lang="es-ES" sz="2800" dirty="0" err="1">
                <a:solidFill>
                  <a:srgbClr xmlns:mc="http://schemas.openxmlformats.org/markup-compatibility/2006" xmlns:a14="http://schemas.microsoft.com/office/drawing/2010/main" val="0000FF" mc:Ignorable=""/>
                </a:solidFill>
                <a:latin typeface="Consolas"/>
              </a:rPr>
              <a:t>rec</a:t>
            </a:r>
            <a:r>
              <a:rPr lang="es-ES" sz="2800" dirty="0">
                <a:solidFill>
                  <a:prstClr val="black"/>
                </a:solidFill>
                <a:latin typeface="Consolas"/>
              </a:rPr>
              <a:t> </a:t>
            </a:r>
            <a:r>
              <a:rPr lang="es-ES" sz="2800" dirty="0" err="1">
                <a:solidFill>
                  <a:prstClr val="black"/>
                </a:solidFill>
                <a:latin typeface="Consolas"/>
              </a:rPr>
              <a:t>fact</a:t>
            </a:r>
            <a:r>
              <a:rPr lang="es-ES" sz="2800" dirty="0">
                <a:solidFill>
                  <a:prstClr val="black"/>
                </a:solidFill>
                <a:latin typeface="Consolas"/>
              </a:rPr>
              <a:t> x = </a:t>
            </a:r>
          </a:p>
          <a:p>
            <a:r>
              <a:rPr lang="en-US" sz="2800" dirty="0">
                <a:solidFill>
                  <a:prstClr val="black"/>
                </a:solidFill>
                <a:latin typeface="Consolas"/>
              </a:rPr>
              <a:t>    </a:t>
            </a:r>
            <a:r>
              <a:rPr lang="en-US" sz="2800" dirty="0">
                <a:solidFill>
                  <a:srgbClr xmlns:mc="http://schemas.openxmlformats.org/markup-compatibility/2006" xmlns:a14="http://schemas.microsoft.com/office/drawing/2010/main" val="0000FF" mc:Ignorable=""/>
                </a:solidFill>
                <a:latin typeface="Consolas"/>
              </a:rPr>
              <a:t>if</a:t>
            </a:r>
            <a:r>
              <a:rPr lang="en-US" sz="2800" dirty="0">
                <a:solidFill>
                  <a:prstClr val="black"/>
                </a:solidFill>
                <a:latin typeface="Consolas"/>
              </a:rPr>
              <a:t> x = 1 </a:t>
            </a:r>
            <a:r>
              <a:rPr lang="en-US" sz="2800" dirty="0">
                <a:solidFill>
                  <a:srgbClr xmlns:mc="http://schemas.openxmlformats.org/markup-compatibility/2006" xmlns:a14="http://schemas.microsoft.com/office/drawing/2010/main" val="0000FF" mc:Ignorable=""/>
                </a:solidFill>
                <a:latin typeface="Consolas"/>
              </a:rPr>
              <a:t>then</a:t>
            </a:r>
            <a:r>
              <a:rPr lang="en-US" sz="2800" dirty="0">
                <a:solidFill>
                  <a:prstClr val="black"/>
                </a:solidFill>
                <a:latin typeface="Consolas"/>
              </a:rPr>
              <a:t> 1 </a:t>
            </a:r>
          </a:p>
          <a:p>
            <a:r>
              <a:rPr lang="en-US" sz="2800" dirty="0">
                <a:solidFill>
                  <a:prstClr val="black"/>
                </a:solidFill>
                <a:latin typeface="Consolas"/>
              </a:rPr>
              <a:t>    </a:t>
            </a:r>
            <a:r>
              <a:rPr lang="en-US" sz="2800" dirty="0">
                <a:solidFill>
                  <a:srgbClr xmlns:mc="http://schemas.openxmlformats.org/markup-compatibility/2006" xmlns:a14="http://schemas.microsoft.com/office/drawing/2010/main" val="0000FF" mc:Ignorable=""/>
                </a:solidFill>
                <a:latin typeface="Consolas"/>
              </a:rPr>
              <a:t>else</a:t>
            </a:r>
            <a:r>
              <a:rPr lang="en-US" sz="2800" dirty="0">
                <a:solidFill>
                  <a:prstClr val="black"/>
                </a:solidFill>
                <a:latin typeface="Consolas"/>
              </a:rPr>
              <a:t> x * fact (x - 1</a:t>
            </a:r>
            <a:r>
              <a:rPr lang="en-US" sz="2800" dirty="0" smtClean="0">
                <a:solidFill>
                  <a:prstClr val="black"/>
                </a:solidFill>
                <a:latin typeface="Consolas"/>
              </a:rPr>
              <a:t>);;</a:t>
            </a:r>
          </a:p>
          <a:p>
            <a:endParaRPr lang="en-US" sz="2800" dirty="0" smtClean="0">
              <a:solidFill>
                <a:prstClr val="black"/>
              </a:solidFill>
              <a:latin typeface="Consolas"/>
            </a:endParaRPr>
          </a:p>
          <a:p>
            <a:r>
              <a:rPr lang="es-ES" sz="2800" dirty="0">
                <a:solidFill>
                  <a:prstClr val="black"/>
                </a:solidFill>
                <a:latin typeface="Consolas"/>
              </a:rPr>
              <a:t>val </a:t>
            </a:r>
            <a:r>
              <a:rPr lang="es-ES" sz="2800" dirty="0" err="1">
                <a:solidFill>
                  <a:prstClr val="black"/>
                </a:solidFill>
                <a:latin typeface="Consolas"/>
              </a:rPr>
              <a:t>fact</a:t>
            </a:r>
            <a:r>
              <a:rPr lang="es-ES" sz="2800" dirty="0">
                <a:solidFill>
                  <a:prstClr val="black"/>
                </a:solidFill>
                <a:latin typeface="Consolas"/>
              </a:rPr>
              <a:t> : </a:t>
            </a:r>
            <a:r>
              <a:rPr lang="es-ES" sz="2800" dirty="0" err="1">
                <a:solidFill>
                  <a:prstClr val="black"/>
                </a:solidFill>
                <a:latin typeface="Consolas"/>
              </a:rPr>
              <a:t>int</a:t>
            </a:r>
            <a:r>
              <a:rPr lang="es-ES" sz="2800" dirty="0">
                <a:solidFill>
                  <a:prstClr val="black"/>
                </a:solidFill>
                <a:latin typeface="Consolas"/>
              </a:rPr>
              <a:t> -&gt; </a:t>
            </a:r>
            <a:r>
              <a:rPr lang="es-ES" sz="2800" dirty="0" err="1" smtClean="0">
                <a:solidFill>
                  <a:prstClr val="black"/>
                </a:solidFill>
                <a:latin typeface="Consolas"/>
              </a:rPr>
              <a:t>int</a:t>
            </a:r>
            <a:endParaRPr lang="es-ES" sz="2800" dirty="0">
              <a:solidFill>
                <a:prstClr val="black"/>
              </a:solidFill>
              <a:latin typeface="Consolas"/>
            </a:endParaRPr>
          </a:p>
        </p:txBody>
      </p:sp>
      <p:graphicFrame>
        <p:nvGraphicFramePr>
          <p:cNvPr id="5"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E906478-99B0-4A25-BC44-E647138C65FD}" type="slidenum">
              <a:rPr lang="en-US" smtClean="0"/>
              <a:pPr/>
              <a:t>45</a:t>
            </a:fld>
            <a:endParaRPr lang="en-US"/>
          </a:p>
        </p:txBody>
      </p:sp>
    </p:spTree>
    <p:extLst>
      <p:ext uri="{BB962C8B-B14F-4D97-AF65-F5344CB8AC3E}">
        <p14:creationId xmlns:p14="http://schemas.microsoft.com/office/powerpoint/2010/main" val="273505486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Recursión</a:t>
            </a:r>
            <a:endParaRPr lang="es-ES" dirty="0"/>
          </a:p>
        </p:txBody>
      </p:sp>
      <p:sp>
        <p:nvSpPr>
          <p:cNvPr id="3" name="Content Placeholder 2"/>
          <p:cNvSpPr>
            <a:spLocks noGrp="1"/>
          </p:cNvSpPr>
          <p:nvPr>
            <p:ph idx="1"/>
          </p:nvPr>
        </p:nvSpPr>
        <p:spPr/>
        <p:txBody>
          <a:bodyPr/>
          <a:lstStyle/>
          <a:p>
            <a:r>
              <a:rPr lang="es-ES" dirty="0" smtClean="0"/>
              <a:t>Solución: usar la palabra reservada </a:t>
            </a:r>
            <a:r>
              <a:rPr lang="es-ES" dirty="0" err="1" smtClean="0">
                <a:latin typeface="Consolas" pitchFamily="49" charset="0"/>
                <a:cs typeface="Consolas" pitchFamily="49" charset="0"/>
              </a:rPr>
              <a:t>rec</a:t>
            </a:r>
            <a:endParaRPr lang="es-ES" dirty="0">
              <a:latin typeface="Consolas" pitchFamily="49" charset="0"/>
              <a:cs typeface="Consolas" pitchFamily="49" charset="0"/>
            </a:endParaRPr>
          </a:p>
        </p:txBody>
      </p:sp>
      <p:sp>
        <p:nvSpPr>
          <p:cNvPr id="4" name="Rectangle 3"/>
          <p:cNvSpPr/>
          <p:nvPr/>
        </p:nvSpPr>
        <p:spPr>
          <a:xfrm>
            <a:off x="1513871" y="2266994"/>
            <a:ext cx="5688632" cy="3970318"/>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s-ES" sz="2800" dirty="0" smtClean="0">
                <a:solidFill>
                  <a:prstClr val="black"/>
                </a:solidFill>
                <a:latin typeface="Consolas"/>
              </a:rPr>
              <a:t>&gt; </a:t>
            </a:r>
            <a:r>
              <a:rPr lang="es-ES" sz="2800" dirty="0" err="1" smtClean="0">
                <a:solidFill>
                  <a:srgbClr xmlns:mc="http://schemas.openxmlformats.org/markup-compatibility/2006" xmlns:a14="http://schemas.microsoft.com/office/drawing/2010/main" val="0000FF" mc:Ignorable=""/>
                </a:solidFill>
                <a:latin typeface="Consolas"/>
              </a:rPr>
              <a:t>let</a:t>
            </a:r>
            <a:r>
              <a:rPr lang="es-ES" sz="2800" dirty="0" smtClean="0">
                <a:solidFill>
                  <a:prstClr val="black"/>
                </a:solidFill>
                <a:latin typeface="Consolas"/>
              </a:rPr>
              <a:t> </a:t>
            </a:r>
            <a:r>
              <a:rPr lang="es-ES" sz="2800" dirty="0" err="1" smtClean="0">
                <a:solidFill>
                  <a:srgbClr xmlns:mc="http://schemas.openxmlformats.org/markup-compatibility/2006" xmlns:a14="http://schemas.microsoft.com/office/drawing/2010/main" val="0000FF" mc:Ignorable=""/>
                </a:solidFill>
                <a:latin typeface="Consolas"/>
              </a:rPr>
              <a:t>rec</a:t>
            </a:r>
            <a:r>
              <a:rPr lang="es-ES" sz="2800" dirty="0" smtClean="0">
                <a:solidFill>
                  <a:prstClr val="black"/>
                </a:solidFill>
                <a:latin typeface="Consolas"/>
              </a:rPr>
              <a:t> </a:t>
            </a:r>
            <a:r>
              <a:rPr lang="es-ES" sz="2800" dirty="0" err="1" smtClean="0">
                <a:solidFill>
                  <a:prstClr val="black"/>
                </a:solidFill>
                <a:latin typeface="Consolas"/>
              </a:rPr>
              <a:t>fact</a:t>
            </a:r>
            <a:r>
              <a:rPr lang="es-ES" sz="2800" dirty="0" smtClean="0">
                <a:solidFill>
                  <a:prstClr val="black"/>
                </a:solidFill>
                <a:latin typeface="Consolas"/>
              </a:rPr>
              <a:t> x = </a:t>
            </a:r>
          </a:p>
          <a:p>
            <a:r>
              <a:rPr lang="en-US" sz="2800" dirty="0" smtClean="0">
                <a:solidFill>
                  <a:prstClr val="black"/>
                </a:solidFill>
                <a:latin typeface="Consolas"/>
              </a:rPr>
              <a:t>    </a:t>
            </a:r>
            <a:r>
              <a:rPr lang="en-US" sz="2800" dirty="0" smtClean="0">
                <a:solidFill>
                  <a:srgbClr xmlns:mc="http://schemas.openxmlformats.org/markup-compatibility/2006" xmlns:a14="http://schemas.microsoft.com/office/drawing/2010/main" val="0000FF" mc:Ignorable=""/>
                </a:solidFill>
                <a:latin typeface="Consolas"/>
              </a:rPr>
              <a:t>if</a:t>
            </a:r>
            <a:r>
              <a:rPr lang="en-US" sz="2800" dirty="0" smtClean="0">
                <a:solidFill>
                  <a:prstClr val="black"/>
                </a:solidFill>
                <a:latin typeface="Consolas"/>
              </a:rPr>
              <a:t> x = 1 </a:t>
            </a:r>
            <a:r>
              <a:rPr lang="en-US" sz="2800" dirty="0" smtClean="0">
                <a:solidFill>
                  <a:srgbClr xmlns:mc="http://schemas.openxmlformats.org/markup-compatibility/2006" xmlns:a14="http://schemas.microsoft.com/office/drawing/2010/main" val="0000FF" mc:Ignorable=""/>
                </a:solidFill>
                <a:latin typeface="Consolas"/>
              </a:rPr>
              <a:t>then</a:t>
            </a:r>
            <a:r>
              <a:rPr lang="en-US" sz="2800" dirty="0" smtClean="0">
                <a:solidFill>
                  <a:prstClr val="black"/>
                </a:solidFill>
                <a:latin typeface="Consolas"/>
              </a:rPr>
              <a:t> 1 </a:t>
            </a:r>
          </a:p>
          <a:p>
            <a:r>
              <a:rPr lang="en-US" sz="2800" dirty="0" smtClean="0">
                <a:solidFill>
                  <a:prstClr val="black"/>
                </a:solidFill>
                <a:latin typeface="Consolas"/>
              </a:rPr>
              <a:t>    </a:t>
            </a:r>
            <a:r>
              <a:rPr lang="en-US" sz="2800" dirty="0" smtClean="0">
                <a:solidFill>
                  <a:srgbClr xmlns:mc="http://schemas.openxmlformats.org/markup-compatibility/2006" xmlns:a14="http://schemas.microsoft.com/office/drawing/2010/main" val="0000FF" mc:Ignorable=""/>
                </a:solidFill>
                <a:latin typeface="Consolas"/>
              </a:rPr>
              <a:t>else</a:t>
            </a:r>
            <a:r>
              <a:rPr lang="en-US" sz="2800" dirty="0" smtClean="0">
                <a:solidFill>
                  <a:prstClr val="black"/>
                </a:solidFill>
                <a:latin typeface="Consolas"/>
              </a:rPr>
              <a:t> x * fact (x - 1);;</a:t>
            </a:r>
          </a:p>
          <a:p>
            <a:endParaRPr lang="en-US" sz="2800" dirty="0" smtClean="0">
              <a:solidFill>
                <a:prstClr val="black"/>
              </a:solidFill>
              <a:latin typeface="Consolas"/>
            </a:endParaRPr>
          </a:p>
          <a:p>
            <a:r>
              <a:rPr lang="es-ES" sz="2800" dirty="0" smtClean="0">
                <a:solidFill>
                  <a:prstClr val="black"/>
                </a:solidFill>
                <a:latin typeface="Consolas"/>
              </a:rPr>
              <a:t>val </a:t>
            </a:r>
            <a:r>
              <a:rPr lang="es-ES" sz="2800" dirty="0" err="1" smtClean="0">
                <a:solidFill>
                  <a:prstClr val="black"/>
                </a:solidFill>
                <a:latin typeface="Consolas"/>
              </a:rPr>
              <a:t>fact</a:t>
            </a:r>
            <a:r>
              <a:rPr lang="es-ES" sz="2800" dirty="0" smtClean="0">
                <a:solidFill>
                  <a:prstClr val="black"/>
                </a:solidFill>
                <a:latin typeface="Consolas"/>
              </a:rPr>
              <a:t> : </a:t>
            </a:r>
            <a:r>
              <a:rPr lang="es-ES" sz="2800" dirty="0" err="1" smtClean="0">
                <a:solidFill>
                  <a:prstClr val="black"/>
                </a:solidFill>
                <a:latin typeface="Consolas"/>
              </a:rPr>
              <a:t>int</a:t>
            </a:r>
            <a:r>
              <a:rPr lang="es-ES" sz="2800" dirty="0" smtClean="0">
                <a:solidFill>
                  <a:prstClr val="black"/>
                </a:solidFill>
                <a:latin typeface="Consolas"/>
              </a:rPr>
              <a:t> -&gt; </a:t>
            </a:r>
            <a:r>
              <a:rPr lang="es-ES" sz="2800" dirty="0" err="1" smtClean="0">
                <a:solidFill>
                  <a:prstClr val="black"/>
                </a:solidFill>
                <a:latin typeface="Consolas"/>
              </a:rPr>
              <a:t>int</a:t>
            </a:r>
            <a:endParaRPr lang="es-ES" sz="2800" dirty="0" smtClean="0">
              <a:solidFill>
                <a:prstClr val="black"/>
              </a:solidFill>
              <a:latin typeface="Consolas"/>
            </a:endParaRPr>
          </a:p>
          <a:p>
            <a:r>
              <a:rPr lang="es-ES" sz="2800" dirty="0">
                <a:solidFill>
                  <a:prstClr val="black"/>
                </a:solidFill>
                <a:latin typeface="Consolas"/>
              </a:rPr>
              <a:t>&gt; </a:t>
            </a:r>
            <a:r>
              <a:rPr lang="es-ES" sz="2800" dirty="0" err="1">
                <a:solidFill>
                  <a:prstClr val="black"/>
                </a:solidFill>
                <a:latin typeface="Consolas"/>
              </a:rPr>
              <a:t>fact</a:t>
            </a:r>
            <a:r>
              <a:rPr lang="es-ES" sz="2800" dirty="0">
                <a:solidFill>
                  <a:prstClr val="black"/>
                </a:solidFill>
                <a:latin typeface="Consolas"/>
              </a:rPr>
              <a:t> 5;;</a:t>
            </a:r>
          </a:p>
          <a:p>
            <a:r>
              <a:rPr lang="es-ES" sz="2800" dirty="0">
                <a:solidFill>
                  <a:prstClr val="black"/>
                </a:solidFill>
                <a:latin typeface="Consolas"/>
              </a:rPr>
              <a:t>val </a:t>
            </a:r>
            <a:r>
              <a:rPr lang="es-ES" sz="2800" dirty="0" err="1">
                <a:solidFill>
                  <a:prstClr val="black"/>
                </a:solidFill>
                <a:latin typeface="Consolas"/>
              </a:rPr>
              <a:t>it</a:t>
            </a:r>
            <a:r>
              <a:rPr lang="es-ES" sz="2800" dirty="0">
                <a:solidFill>
                  <a:prstClr val="black"/>
                </a:solidFill>
                <a:latin typeface="Consolas"/>
              </a:rPr>
              <a:t> : </a:t>
            </a:r>
            <a:r>
              <a:rPr lang="es-ES" sz="2800" dirty="0" err="1">
                <a:solidFill>
                  <a:prstClr val="black"/>
                </a:solidFill>
                <a:latin typeface="Consolas"/>
              </a:rPr>
              <a:t>int</a:t>
            </a:r>
            <a:r>
              <a:rPr lang="es-ES" sz="2800" dirty="0">
                <a:solidFill>
                  <a:prstClr val="black"/>
                </a:solidFill>
                <a:latin typeface="Consolas"/>
              </a:rPr>
              <a:t> = 120</a:t>
            </a:r>
          </a:p>
          <a:p>
            <a:r>
              <a:rPr lang="es-ES" sz="2800" dirty="0">
                <a:solidFill>
                  <a:prstClr val="black"/>
                </a:solidFill>
                <a:latin typeface="Consolas"/>
              </a:rPr>
              <a:t>&gt; </a:t>
            </a:r>
            <a:r>
              <a:rPr lang="es-ES" sz="2800" dirty="0" err="1">
                <a:solidFill>
                  <a:prstClr val="black"/>
                </a:solidFill>
                <a:latin typeface="Consolas"/>
              </a:rPr>
              <a:t>fact</a:t>
            </a:r>
            <a:r>
              <a:rPr lang="es-ES" sz="2800" dirty="0">
                <a:solidFill>
                  <a:prstClr val="black"/>
                </a:solidFill>
                <a:latin typeface="Consolas"/>
              </a:rPr>
              <a:t> 20;;</a:t>
            </a:r>
          </a:p>
          <a:p>
            <a:r>
              <a:rPr lang="es-ES" sz="2800" dirty="0">
                <a:solidFill>
                  <a:prstClr val="black"/>
                </a:solidFill>
                <a:latin typeface="Consolas"/>
              </a:rPr>
              <a:t>val </a:t>
            </a:r>
            <a:r>
              <a:rPr lang="es-ES" sz="2800" dirty="0" err="1">
                <a:solidFill>
                  <a:prstClr val="black"/>
                </a:solidFill>
                <a:latin typeface="Consolas"/>
              </a:rPr>
              <a:t>it</a:t>
            </a:r>
            <a:r>
              <a:rPr lang="es-ES" sz="2800" dirty="0">
                <a:solidFill>
                  <a:prstClr val="black"/>
                </a:solidFill>
                <a:latin typeface="Consolas"/>
              </a:rPr>
              <a:t> : </a:t>
            </a:r>
            <a:r>
              <a:rPr lang="es-ES" sz="2800" dirty="0" err="1">
                <a:solidFill>
                  <a:prstClr val="black"/>
                </a:solidFill>
                <a:latin typeface="Consolas"/>
              </a:rPr>
              <a:t>int</a:t>
            </a:r>
            <a:r>
              <a:rPr lang="es-ES" sz="2800" dirty="0">
                <a:solidFill>
                  <a:prstClr val="black"/>
                </a:solidFill>
                <a:latin typeface="Consolas"/>
              </a:rPr>
              <a:t> = -</a:t>
            </a:r>
            <a:r>
              <a:rPr lang="es-ES" sz="2800" dirty="0" smtClean="0">
                <a:solidFill>
                  <a:prstClr val="black"/>
                </a:solidFill>
                <a:latin typeface="Consolas"/>
              </a:rPr>
              <a:t>2102132736</a:t>
            </a:r>
            <a:endParaRPr lang="es-ES" sz="2800" dirty="0">
              <a:solidFill>
                <a:prstClr val="black"/>
              </a:solidFill>
              <a:latin typeface="Consolas"/>
            </a:endParaRPr>
          </a:p>
        </p:txBody>
      </p:sp>
      <p:sp>
        <p:nvSpPr>
          <p:cNvPr id="10" name="11 CuadroTexto"/>
          <p:cNvSpPr txBox="1"/>
          <p:nvPr/>
        </p:nvSpPr>
        <p:spPr>
          <a:xfrm>
            <a:off x="1259632" y="4889886"/>
            <a:ext cx="6552728"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s-ES_tradnl" sz="2400" b="1" dirty="0" smtClean="0">
                <a:solidFill>
                  <a:prstClr val="white"/>
                </a:solidFill>
              </a:rPr>
              <a:t>! NOTA</a:t>
            </a:r>
            <a:r>
              <a:rPr lang="es-ES_tradnl" sz="2400" dirty="0" smtClean="0">
                <a:solidFill>
                  <a:prstClr val="white"/>
                </a:solidFill>
              </a:rPr>
              <a:t>: Los operadores aritméticos por defecto no chequean </a:t>
            </a:r>
            <a:r>
              <a:rPr lang="es-ES_tradnl" sz="2400" dirty="0" err="1" smtClean="0">
                <a:solidFill>
                  <a:prstClr val="white"/>
                </a:solidFill>
              </a:rPr>
              <a:t>overflow</a:t>
            </a:r>
            <a:r>
              <a:rPr lang="es-ES_tradnl" sz="2400" dirty="0" smtClean="0">
                <a:solidFill>
                  <a:prstClr val="white"/>
                </a:solidFill>
              </a:rPr>
              <a:t> (ni </a:t>
            </a:r>
            <a:r>
              <a:rPr lang="es-ES_tradnl" sz="2400" dirty="0" err="1" smtClean="0">
                <a:solidFill>
                  <a:prstClr val="white"/>
                </a:solidFill>
              </a:rPr>
              <a:t>underflow</a:t>
            </a:r>
            <a:r>
              <a:rPr lang="es-ES_tradnl" sz="2400" dirty="0" smtClean="0">
                <a:solidFill>
                  <a:prstClr val="white"/>
                </a:solidFill>
              </a:rPr>
              <a:t>)</a:t>
            </a:r>
            <a:endParaRPr lang="es-ES" sz="2400" dirty="0">
              <a:solidFill>
                <a:prstClr val="white"/>
              </a:solidFill>
            </a:endParaRPr>
          </a:p>
        </p:txBody>
      </p:sp>
      <p:graphicFrame>
        <p:nvGraphicFramePr>
          <p:cNvPr id="6"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46</a:t>
            </a:fld>
            <a:endParaRPr lang="en-US"/>
          </a:p>
        </p:txBody>
      </p:sp>
    </p:spTree>
    <p:extLst>
      <p:ext uri="{BB962C8B-B14F-4D97-AF65-F5344CB8AC3E}">
        <p14:creationId xmlns:p14="http://schemas.microsoft.com/office/powerpoint/2010/main" val="23137478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Recursión</a:t>
            </a:r>
            <a:endParaRPr lang="es-ES" dirty="0"/>
          </a:p>
        </p:txBody>
      </p:sp>
      <p:sp>
        <p:nvSpPr>
          <p:cNvPr id="3" name="Content Placeholder 2"/>
          <p:cNvSpPr>
            <a:spLocks noGrp="1"/>
          </p:cNvSpPr>
          <p:nvPr>
            <p:ph idx="1"/>
          </p:nvPr>
        </p:nvSpPr>
        <p:spPr/>
        <p:txBody>
          <a:bodyPr/>
          <a:lstStyle/>
          <a:p>
            <a:r>
              <a:rPr lang="es-ES" dirty="0" smtClean="0"/>
              <a:t>Se puede solucionar simplemente usando el tipo </a:t>
            </a:r>
            <a:r>
              <a:rPr lang="es-ES" dirty="0" err="1" smtClean="0"/>
              <a:t>BigInteger</a:t>
            </a:r>
            <a:r>
              <a:rPr lang="es-ES" dirty="0" smtClean="0"/>
              <a:t>.</a:t>
            </a:r>
            <a:endParaRPr lang="es-ES" dirty="0"/>
          </a:p>
        </p:txBody>
      </p:sp>
      <p:sp>
        <p:nvSpPr>
          <p:cNvPr id="4" name="Rectangle 3"/>
          <p:cNvSpPr/>
          <p:nvPr/>
        </p:nvSpPr>
        <p:spPr>
          <a:xfrm>
            <a:off x="1439652" y="2708920"/>
            <a:ext cx="6264696" cy="369331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a:spAutoFit/>
          </a:bodyPr>
          <a:lstStyle/>
          <a:p>
            <a:r>
              <a:rPr lang="es-ES" dirty="0" err="1" smtClean="0">
                <a:solidFill>
                  <a:srgbClr xmlns:mc="http://schemas.openxmlformats.org/markup-compatibility/2006" xmlns:a14="http://schemas.microsoft.com/office/drawing/2010/main" val="0000FF" mc:Ignorable=""/>
                </a:solidFill>
                <a:latin typeface="Consolas"/>
              </a:rPr>
              <a:t>let</a:t>
            </a:r>
            <a:r>
              <a:rPr lang="es-ES" dirty="0" smtClean="0">
                <a:solidFill>
                  <a:prstClr val="black"/>
                </a:solidFill>
                <a:latin typeface="Consolas"/>
              </a:rPr>
              <a:t> </a:t>
            </a:r>
            <a:r>
              <a:rPr lang="es-ES" dirty="0" err="1" smtClean="0">
                <a:solidFill>
                  <a:srgbClr xmlns:mc="http://schemas.openxmlformats.org/markup-compatibility/2006" xmlns:a14="http://schemas.microsoft.com/office/drawing/2010/main" val="0000FF" mc:Ignorable=""/>
                </a:solidFill>
                <a:latin typeface="Consolas"/>
              </a:rPr>
              <a:t>rec</a:t>
            </a:r>
            <a:r>
              <a:rPr lang="es-ES" dirty="0" smtClean="0">
                <a:solidFill>
                  <a:prstClr val="black"/>
                </a:solidFill>
                <a:latin typeface="Consolas"/>
              </a:rPr>
              <a:t> fact2 x = </a:t>
            </a:r>
          </a:p>
          <a:p>
            <a:r>
              <a:rPr lang="en-US" dirty="0" smtClean="0">
                <a:solidFill>
                  <a:prstClr val="black"/>
                </a:solidFill>
                <a:latin typeface="Consolas"/>
              </a:rPr>
              <a:t>    </a:t>
            </a:r>
            <a:r>
              <a:rPr lang="en-US" dirty="0" smtClean="0">
                <a:solidFill>
                  <a:srgbClr xmlns:mc="http://schemas.openxmlformats.org/markup-compatibility/2006" xmlns:a14="http://schemas.microsoft.com/office/drawing/2010/main" val="0000FF" mc:Ignorable=""/>
                </a:solidFill>
                <a:latin typeface="Consolas"/>
              </a:rPr>
              <a:t>if</a:t>
            </a:r>
            <a:r>
              <a:rPr lang="en-US" dirty="0" smtClean="0">
                <a:solidFill>
                  <a:prstClr val="black"/>
                </a:solidFill>
                <a:latin typeface="Consolas"/>
              </a:rPr>
              <a:t> x = 1I </a:t>
            </a:r>
            <a:r>
              <a:rPr lang="en-US" dirty="0" smtClean="0">
                <a:solidFill>
                  <a:srgbClr xmlns:mc="http://schemas.openxmlformats.org/markup-compatibility/2006" xmlns:a14="http://schemas.microsoft.com/office/drawing/2010/main" val="0000FF" mc:Ignorable=""/>
                </a:solidFill>
                <a:latin typeface="Consolas"/>
              </a:rPr>
              <a:t>then</a:t>
            </a:r>
            <a:r>
              <a:rPr lang="en-US" dirty="0" smtClean="0">
                <a:solidFill>
                  <a:prstClr val="black"/>
                </a:solidFill>
                <a:latin typeface="Consolas"/>
              </a:rPr>
              <a:t> 1I </a:t>
            </a:r>
          </a:p>
          <a:p>
            <a:r>
              <a:rPr lang="en-US" dirty="0" smtClean="0">
                <a:solidFill>
                  <a:prstClr val="black"/>
                </a:solidFill>
                <a:latin typeface="Consolas"/>
              </a:rPr>
              <a:t>    </a:t>
            </a:r>
            <a:r>
              <a:rPr lang="en-US" dirty="0" smtClean="0">
                <a:solidFill>
                  <a:srgbClr xmlns:mc="http://schemas.openxmlformats.org/markup-compatibility/2006" xmlns:a14="http://schemas.microsoft.com/office/drawing/2010/main" val="0000FF" mc:Ignorable=""/>
                </a:solidFill>
                <a:latin typeface="Consolas"/>
              </a:rPr>
              <a:t>else</a:t>
            </a:r>
            <a:r>
              <a:rPr lang="en-US" dirty="0" smtClean="0">
                <a:solidFill>
                  <a:prstClr val="black"/>
                </a:solidFill>
                <a:latin typeface="Consolas"/>
              </a:rPr>
              <a:t> x * fact2 (x - 1I)</a:t>
            </a:r>
          </a:p>
          <a:p>
            <a:r>
              <a:rPr lang="es-ES" dirty="0" smtClean="0">
                <a:solidFill>
                  <a:prstClr val="black"/>
                </a:solidFill>
                <a:latin typeface="Consolas" pitchFamily="49" charset="0"/>
                <a:cs typeface="Consolas" pitchFamily="49" charset="0"/>
              </a:rPr>
              <a:t>val fact2 : </a:t>
            </a:r>
            <a:r>
              <a:rPr lang="es-ES" dirty="0" err="1" smtClean="0">
                <a:solidFill>
                  <a:prstClr val="black"/>
                </a:solidFill>
                <a:latin typeface="Consolas" pitchFamily="49" charset="0"/>
                <a:cs typeface="Consolas" pitchFamily="49" charset="0"/>
              </a:rPr>
              <a:t>System.Numerics.BigInteger</a:t>
            </a:r>
            <a:r>
              <a:rPr lang="es-ES" dirty="0" smtClean="0">
                <a:solidFill>
                  <a:prstClr val="black"/>
                </a:solidFill>
                <a:latin typeface="Consolas" pitchFamily="49" charset="0"/>
                <a:cs typeface="Consolas" pitchFamily="49" charset="0"/>
              </a:rPr>
              <a:t> -&gt; </a:t>
            </a:r>
            <a:r>
              <a:rPr lang="es-ES" dirty="0" err="1" smtClean="0">
                <a:solidFill>
                  <a:prstClr val="black"/>
                </a:solidFill>
                <a:latin typeface="Consolas" pitchFamily="49" charset="0"/>
                <a:cs typeface="Consolas" pitchFamily="49" charset="0"/>
              </a:rPr>
              <a:t>System.Numerics.BigInteger</a:t>
            </a:r>
            <a:endParaRPr lang="es-ES" dirty="0" smtClean="0">
              <a:solidFill>
                <a:prstClr val="black"/>
              </a:solidFill>
              <a:latin typeface="Consolas" pitchFamily="49" charset="0"/>
              <a:cs typeface="Consolas" pitchFamily="49" charset="0"/>
            </a:endParaRPr>
          </a:p>
          <a:p>
            <a:r>
              <a:rPr lang="es-ES" dirty="0" smtClean="0">
                <a:solidFill>
                  <a:prstClr val="black"/>
                </a:solidFill>
                <a:latin typeface="Consolas" pitchFamily="49" charset="0"/>
                <a:cs typeface="Consolas" pitchFamily="49" charset="0"/>
              </a:rPr>
              <a:t>&gt; fact2 1500I;;</a:t>
            </a:r>
          </a:p>
          <a:p>
            <a:r>
              <a:rPr lang="es-ES" dirty="0" smtClean="0">
                <a:solidFill>
                  <a:prstClr val="black"/>
                </a:solidFill>
                <a:latin typeface="Consolas" pitchFamily="49" charset="0"/>
                <a:cs typeface="Consolas" pitchFamily="49" charset="0"/>
              </a:rPr>
              <a:t>val </a:t>
            </a:r>
            <a:r>
              <a:rPr lang="es-ES" dirty="0" err="1" smtClean="0">
                <a:solidFill>
                  <a:prstClr val="black"/>
                </a:solidFill>
                <a:latin typeface="Consolas" pitchFamily="49" charset="0"/>
                <a:cs typeface="Consolas" pitchFamily="49" charset="0"/>
              </a:rPr>
              <a:t>it</a:t>
            </a:r>
            <a:r>
              <a:rPr lang="es-ES" dirty="0" smtClean="0">
                <a:solidFill>
                  <a:prstClr val="black"/>
                </a:solidFill>
                <a:latin typeface="Consolas" pitchFamily="49" charset="0"/>
                <a:cs typeface="Consolas" pitchFamily="49" charset="0"/>
              </a:rPr>
              <a:t> : </a:t>
            </a:r>
            <a:r>
              <a:rPr lang="es-ES" dirty="0" err="1" smtClean="0">
                <a:solidFill>
                  <a:prstClr val="black"/>
                </a:solidFill>
                <a:latin typeface="Consolas" pitchFamily="49" charset="0"/>
                <a:cs typeface="Consolas" pitchFamily="49" charset="0"/>
              </a:rPr>
              <a:t>System.Numerics.BigInteger</a:t>
            </a:r>
            <a:r>
              <a:rPr lang="es-ES" dirty="0" smtClean="0">
                <a:solidFill>
                  <a:prstClr val="black"/>
                </a:solidFill>
                <a:latin typeface="Consolas" pitchFamily="49" charset="0"/>
                <a:cs typeface="Consolas" pitchFamily="49" charset="0"/>
              </a:rPr>
              <a:t> =</a:t>
            </a:r>
          </a:p>
          <a:p>
            <a:r>
              <a:rPr lang="es-ES" dirty="0" smtClean="0">
                <a:solidFill>
                  <a:prstClr val="black"/>
                </a:solidFill>
                <a:latin typeface="Consolas" pitchFamily="49" charset="0"/>
                <a:cs typeface="Consolas" pitchFamily="49" charset="0"/>
              </a:rPr>
              <a:t>48119977967797748601669900935813...</a:t>
            </a:r>
          </a:p>
          <a:p>
            <a:r>
              <a:rPr lang="es-ES" dirty="0" smtClean="0">
                <a:solidFill>
                  <a:prstClr val="black"/>
                </a:solidFill>
                <a:latin typeface="Consolas" pitchFamily="49" charset="0"/>
                <a:cs typeface="Consolas" pitchFamily="49" charset="0"/>
              </a:rPr>
              <a:t>     {</a:t>
            </a:r>
            <a:r>
              <a:rPr lang="es-ES" dirty="0" err="1" smtClean="0">
                <a:solidFill>
                  <a:prstClr val="black"/>
                </a:solidFill>
                <a:latin typeface="Consolas" pitchFamily="49" charset="0"/>
                <a:cs typeface="Consolas" pitchFamily="49" charset="0"/>
              </a:rPr>
              <a:t>IsEven</a:t>
            </a:r>
            <a:r>
              <a:rPr lang="es-ES" dirty="0" smtClean="0">
                <a:solidFill>
                  <a:prstClr val="black"/>
                </a:solidFill>
                <a:latin typeface="Consolas" pitchFamily="49" charset="0"/>
                <a:cs typeface="Consolas" pitchFamily="49" charset="0"/>
              </a:rPr>
              <a:t> = true;</a:t>
            </a:r>
          </a:p>
          <a:p>
            <a:r>
              <a:rPr lang="es-ES" dirty="0" smtClean="0">
                <a:solidFill>
                  <a:prstClr val="black"/>
                </a:solidFill>
                <a:latin typeface="Consolas" pitchFamily="49" charset="0"/>
                <a:cs typeface="Consolas" pitchFamily="49" charset="0"/>
              </a:rPr>
              <a:t>     </a:t>
            </a:r>
            <a:r>
              <a:rPr lang="es-ES" dirty="0" err="1" smtClean="0">
                <a:solidFill>
                  <a:prstClr val="black"/>
                </a:solidFill>
                <a:latin typeface="Consolas" pitchFamily="49" charset="0"/>
                <a:cs typeface="Consolas" pitchFamily="49" charset="0"/>
              </a:rPr>
              <a:t>IsOne</a:t>
            </a:r>
            <a:r>
              <a:rPr lang="es-ES" dirty="0" smtClean="0">
                <a:solidFill>
                  <a:prstClr val="black"/>
                </a:solidFill>
                <a:latin typeface="Consolas" pitchFamily="49" charset="0"/>
                <a:cs typeface="Consolas" pitchFamily="49" charset="0"/>
              </a:rPr>
              <a:t> = false;</a:t>
            </a:r>
          </a:p>
          <a:p>
            <a:r>
              <a:rPr lang="es-ES" dirty="0" smtClean="0">
                <a:solidFill>
                  <a:prstClr val="black"/>
                </a:solidFill>
                <a:latin typeface="Consolas" pitchFamily="49" charset="0"/>
                <a:cs typeface="Consolas" pitchFamily="49" charset="0"/>
              </a:rPr>
              <a:t>     </a:t>
            </a:r>
            <a:r>
              <a:rPr lang="es-ES" dirty="0" err="1" smtClean="0">
                <a:solidFill>
                  <a:prstClr val="black"/>
                </a:solidFill>
                <a:latin typeface="Consolas" pitchFamily="49" charset="0"/>
                <a:cs typeface="Consolas" pitchFamily="49" charset="0"/>
              </a:rPr>
              <a:t>IsPowerOfTwo</a:t>
            </a:r>
            <a:r>
              <a:rPr lang="es-ES" dirty="0" smtClean="0">
                <a:solidFill>
                  <a:prstClr val="black"/>
                </a:solidFill>
                <a:latin typeface="Consolas" pitchFamily="49" charset="0"/>
                <a:cs typeface="Consolas" pitchFamily="49" charset="0"/>
              </a:rPr>
              <a:t> = false;</a:t>
            </a:r>
          </a:p>
          <a:p>
            <a:r>
              <a:rPr lang="es-ES" dirty="0" smtClean="0">
                <a:solidFill>
                  <a:prstClr val="black"/>
                </a:solidFill>
                <a:latin typeface="Consolas" pitchFamily="49" charset="0"/>
                <a:cs typeface="Consolas" pitchFamily="49" charset="0"/>
              </a:rPr>
              <a:t>     </a:t>
            </a:r>
            <a:r>
              <a:rPr lang="es-ES" dirty="0" err="1" smtClean="0">
                <a:solidFill>
                  <a:prstClr val="black"/>
                </a:solidFill>
                <a:latin typeface="Consolas" pitchFamily="49" charset="0"/>
                <a:cs typeface="Consolas" pitchFamily="49" charset="0"/>
              </a:rPr>
              <a:t>IsZero</a:t>
            </a:r>
            <a:r>
              <a:rPr lang="es-ES" dirty="0" smtClean="0">
                <a:solidFill>
                  <a:prstClr val="black"/>
                </a:solidFill>
                <a:latin typeface="Consolas" pitchFamily="49" charset="0"/>
                <a:cs typeface="Consolas" pitchFamily="49" charset="0"/>
              </a:rPr>
              <a:t> = false;</a:t>
            </a:r>
          </a:p>
          <a:p>
            <a:r>
              <a:rPr lang="es-ES" dirty="0" smtClean="0">
                <a:solidFill>
                  <a:prstClr val="black"/>
                </a:solidFill>
                <a:latin typeface="Consolas" pitchFamily="49" charset="0"/>
                <a:cs typeface="Consolas" pitchFamily="49" charset="0"/>
              </a:rPr>
              <a:t>     </a:t>
            </a:r>
            <a:r>
              <a:rPr lang="es-ES" dirty="0" err="1" smtClean="0">
                <a:solidFill>
                  <a:prstClr val="black"/>
                </a:solidFill>
                <a:latin typeface="Consolas" pitchFamily="49" charset="0"/>
                <a:cs typeface="Consolas" pitchFamily="49" charset="0"/>
              </a:rPr>
              <a:t>Sign</a:t>
            </a:r>
            <a:r>
              <a:rPr lang="es-ES" dirty="0" smtClean="0">
                <a:solidFill>
                  <a:prstClr val="black"/>
                </a:solidFill>
                <a:latin typeface="Consolas" pitchFamily="49" charset="0"/>
                <a:cs typeface="Consolas" pitchFamily="49" charset="0"/>
              </a:rPr>
              <a:t> = 1;}</a:t>
            </a:r>
            <a:endParaRPr lang="es-ES" dirty="0" smtClean="0">
              <a:solidFill>
                <a:prstClr val="black"/>
              </a:solidFill>
            </a:endParaRPr>
          </a:p>
        </p:txBody>
      </p:sp>
      <p:graphicFrame>
        <p:nvGraphicFramePr>
          <p:cNvPr id="5"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E906478-99B0-4A25-BC44-E647138C65FD}" type="slidenum">
              <a:rPr lang="en-US" smtClean="0"/>
              <a:pPr/>
              <a:t>47</a:t>
            </a:fld>
            <a:endParaRPr lang="en-US"/>
          </a:p>
        </p:txBody>
      </p:sp>
    </p:spTree>
    <p:extLst>
      <p:ext uri="{BB962C8B-B14F-4D97-AF65-F5344CB8AC3E}">
        <p14:creationId xmlns:p14="http://schemas.microsoft.com/office/powerpoint/2010/main" val="349465741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Recursión por la cola</a:t>
            </a:r>
            <a:endParaRPr lang="es-ES" dirty="0"/>
          </a:p>
        </p:txBody>
      </p:sp>
      <p:sp>
        <p:nvSpPr>
          <p:cNvPr id="3" name="Content Placeholder 2"/>
          <p:cNvSpPr>
            <a:spLocks noGrp="1"/>
          </p:cNvSpPr>
          <p:nvPr>
            <p:ph idx="1"/>
          </p:nvPr>
        </p:nvSpPr>
        <p:spPr/>
        <p:txBody>
          <a:bodyPr>
            <a:noAutofit/>
          </a:bodyPr>
          <a:lstStyle/>
          <a:p>
            <a:pPr algn="just"/>
            <a:r>
              <a:rPr lang="es-ES" sz="3400" dirty="0" smtClean="0"/>
              <a:t>La implementación anterior de factorial es muy ineficiente en términos de memoria</a:t>
            </a:r>
          </a:p>
          <a:p>
            <a:pPr algn="just"/>
            <a:r>
              <a:rPr lang="es-ES" sz="3400" dirty="0" smtClean="0"/>
              <a:t>Podemos hacerla más eficiente si convertimos la llamada recursiva en recursiva por la cola</a:t>
            </a:r>
          </a:p>
          <a:p>
            <a:pPr algn="just"/>
            <a:r>
              <a:rPr lang="es-ES" sz="3400" dirty="0" smtClean="0"/>
              <a:t>Para ello usamos una función auxiliar e introducimos un acumulador</a:t>
            </a:r>
            <a:endParaRPr lang="es-ES" sz="3400" dirty="0"/>
          </a:p>
        </p:txBody>
      </p:sp>
      <p:graphicFrame>
        <p:nvGraphicFramePr>
          <p:cNvPr id="4"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48</a:t>
            </a:fld>
            <a:endParaRPr lang="en-US"/>
          </a:p>
        </p:txBody>
      </p:sp>
    </p:spTree>
    <p:extLst>
      <p:ext uri="{BB962C8B-B14F-4D97-AF65-F5344CB8AC3E}">
        <p14:creationId xmlns:p14="http://schemas.microsoft.com/office/powerpoint/2010/main" val="513045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Recursión por la cola</a:t>
            </a:r>
          </a:p>
        </p:txBody>
      </p:sp>
      <p:sp>
        <p:nvSpPr>
          <p:cNvPr id="3" name="Content Placeholder 2"/>
          <p:cNvSpPr>
            <a:spLocks noGrp="1"/>
          </p:cNvSpPr>
          <p:nvPr>
            <p:ph idx="1"/>
          </p:nvPr>
        </p:nvSpPr>
        <p:spPr/>
        <p:txBody>
          <a:bodyPr/>
          <a:lstStyle/>
          <a:p>
            <a:pPr marL="0" indent="0">
              <a:buNone/>
            </a:pPr>
            <a:endParaRPr lang="es-ES" dirty="0"/>
          </a:p>
        </p:txBody>
      </p:sp>
      <p:sp>
        <p:nvSpPr>
          <p:cNvPr id="4" name="Rectangle 3"/>
          <p:cNvSpPr/>
          <p:nvPr/>
        </p:nvSpPr>
        <p:spPr>
          <a:xfrm>
            <a:off x="899592" y="1772816"/>
            <a:ext cx="7344816" cy="3046988"/>
          </a:xfrm>
          <a:prstGeom prst="rect">
            <a:avLst/>
          </a:prstGeom>
          <a:solidFill>
            <a:schemeClr val="bg1"/>
          </a:solidFill>
        </p:spPr>
        <p:txBody>
          <a:bodyPr wrap="square">
            <a:spAutoFit/>
          </a:bodyPr>
          <a:lstStyle/>
          <a:p>
            <a:r>
              <a:rPr lang="es-ES" sz="2400" dirty="0" err="1">
                <a:solidFill>
                  <a:srgbClr xmlns:mc="http://schemas.openxmlformats.org/markup-compatibility/2006" xmlns:a14="http://schemas.microsoft.com/office/drawing/2010/main" val="0000FF" mc:Ignorable=""/>
                </a:solidFill>
                <a:latin typeface="Consolas"/>
              </a:rPr>
              <a:t>let</a:t>
            </a:r>
            <a:r>
              <a:rPr lang="es-ES" sz="2400" dirty="0">
                <a:solidFill>
                  <a:prstClr val="black"/>
                </a:solidFill>
                <a:latin typeface="Consolas"/>
              </a:rPr>
              <a:t> fact3 x = </a:t>
            </a:r>
          </a:p>
          <a:p>
            <a:r>
              <a:rPr lang="fr-FR" sz="2400" dirty="0">
                <a:solidFill>
                  <a:prstClr val="black"/>
                </a:solidFill>
                <a:latin typeface="Consolas"/>
              </a:rPr>
              <a:t>    </a:t>
            </a:r>
            <a:r>
              <a:rPr lang="fr-FR" sz="2400" dirty="0">
                <a:solidFill>
                  <a:srgbClr xmlns:mc="http://schemas.openxmlformats.org/markup-compatibility/2006" xmlns:a14="http://schemas.microsoft.com/office/drawing/2010/main" val="0000FF" mc:Ignorable=""/>
                </a:solidFill>
                <a:latin typeface="Consolas"/>
              </a:rPr>
              <a:t>let</a:t>
            </a:r>
            <a:r>
              <a:rPr lang="fr-FR" sz="2400" dirty="0">
                <a:solidFill>
                  <a:prstClr val="black"/>
                </a:solidFill>
                <a:latin typeface="Consolas"/>
              </a:rPr>
              <a:t> </a:t>
            </a:r>
            <a:r>
              <a:rPr lang="fr-FR" sz="2400" dirty="0" err="1">
                <a:solidFill>
                  <a:srgbClr xmlns:mc="http://schemas.openxmlformats.org/markup-compatibility/2006" xmlns:a14="http://schemas.microsoft.com/office/drawing/2010/main" val="0000FF" mc:Ignorable=""/>
                </a:solidFill>
                <a:latin typeface="Consolas"/>
              </a:rPr>
              <a:t>rec</a:t>
            </a:r>
            <a:r>
              <a:rPr lang="fr-FR" sz="2400" dirty="0">
                <a:solidFill>
                  <a:prstClr val="black"/>
                </a:solidFill>
                <a:latin typeface="Consolas"/>
              </a:rPr>
              <a:t> </a:t>
            </a:r>
            <a:r>
              <a:rPr lang="fr-FR" sz="2400" dirty="0" err="1">
                <a:solidFill>
                  <a:prstClr val="black"/>
                </a:solidFill>
                <a:latin typeface="Consolas"/>
              </a:rPr>
              <a:t>factAux</a:t>
            </a:r>
            <a:r>
              <a:rPr lang="fr-FR" sz="2400" dirty="0">
                <a:solidFill>
                  <a:prstClr val="black"/>
                </a:solidFill>
                <a:latin typeface="Consolas"/>
              </a:rPr>
              <a:t> x </a:t>
            </a:r>
            <a:r>
              <a:rPr lang="fr-FR" sz="2400" dirty="0" err="1">
                <a:solidFill>
                  <a:prstClr val="black"/>
                </a:solidFill>
                <a:latin typeface="Consolas"/>
              </a:rPr>
              <a:t>acc</a:t>
            </a:r>
            <a:r>
              <a:rPr lang="fr-FR" sz="2400" dirty="0">
                <a:solidFill>
                  <a:prstClr val="black"/>
                </a:solidFill>
                <a:latin typeface="Consolas"/>
              </a:rPr>
              <a:t> =</a:t>
            </a:r>
          </a:p>
          <a:p>
            <a:r>
              <a:rPr lang="es-ES" sz="2400" dirty="0">
                <a:solidFill>
                  <a:prstClr val="black"/>
                </a:solidFill>
                <a:latin typeface="Consolas"/>
              </a:rPr>
              <a:t>        </a:t>
            </a:r>
            <a:r>
              <a:rPr lang="es-ES" sz="2400" dirty="0" err="1">
                <a:solidFill>
                  <a:srgbClr xmlns:mc="http://schemas.openxmlformats.org/markup-compatibility/2006" xmlns:a14="http://schemas.microsoft.com/office/drawing/2010/main" val="0000FF" mc:Ignorable=""/>
                </a:solidFill>
                <a:latin typeface="Consolas"/>
              </a:rPr>
              <a:t>if</a:t>
            </a:r>
            <a:r>
              <a:rPr lang="es-ES" sz="2400" dirty="0">
                <a:solidFill>
                  <a:prstClr val="black"/>
                </a:solidFill>
                <a:latin typeface="Consolas"/>
              </a:rPr>
              <a:t> x = 0 </a:t>
            </a:r>
            <a:r>
              <a:rPr lang="es-ES" sz="2400" dirty="0" err="1">
                <a:solidFill>
                  <a:srgbClr xmlns:mc="http://schemas.openxmlformats.org/markup-compatibility/2006" xmlns:a14="http://schemas.microsoft.com/office/drawing/2010/main" val="0000FF" mc:Ignorable=""/>
                </a:solidFill>
                <a:latin typeface="Consolas"/>
              </a:rPr>
              <a:t>then</a:t>
            </a:r>
            <a:r>
              <a:rPr lang="es-ES" sz="2400" dirty="0">
                <a:solidFill>
                  <a:prstClr val="black"/>
                </a:solidFill>
                <a:latin typeface="Consolas"/>
              </a:rPr>
              <a:t> </a:t>
            </a:r>
          </a:p>
          <a:p>
            <a:r>
              <a:rPr lang="es-ES" sz="2400" dirty="0">
                <a:solidFill>
                  <a:prstClr val="black"/>
                </a:solidFill>
                <a:latin typeface="Consolas"/>
              </a:rPr>
              <a:t>            </a:t>
            </a:r>
            <a:r>
              <a:rPr lang="es-ES" sz="2400" dirty="0" err="1">
                <a:solidFill>
                  <a:prstClr val="black"/>
                </a:solidFill>
                <a:latin typeface="Consolas"/>
              </a:rPr>
              <a:t>acc</a:t>
            </a:r>
            <a:endParaRPr lang="es-ES" sz="2400" dirty="0">
              <a:solidFill>
                <a:prstClr val="black"/>
              </a:solidFill>
              <a:latin typeface="Consolas"/>
            </a:endParaRPr>
          </a:p>
          <a:p>
            <a:r>
              <a:rPr lang="es-ES" sz="2400" dirty="0">
                <a:solidFill>
                  <a:prstClr val="black"/>
                </a:solidFill>
                <a:latin typeface="Consolas"/>
              </a:rPr>
              <a:t>        </a:t>
            </a:r>
            <a:r>
              <a:rPr lang="es-ES" sz="2400" dirty="0" err="1">
                <a:solidFill>
                  <a:srgbClr xmlns:mc="http://schemas.openxmlformats.org/markup-compatibility/2006" xmlns:a14="http://schemas.microsoft.com/office/drawing/2010/main" val="0000FF" mc:Ignorable=""/>
                </a:solidFill>
                <a:latin typeface="Consolas"/>
              </a:rPr>
              <a:t>else</a:t>
            </a:r>
            <a:r>
              <a:rPr lang="es-ES" sz="2400" dirty="0">
                <a:solidFill>
                  <a:prstClr val="black"/>
                </a:solidFill>
                <a:latin typeface="Consolas"/>
              </a:rPr>
              <a:t> </a:t>
            </a:r>
          </a:p>
          <a:p>
            <a:r>
              <a:rPr lang="es-ES" sz="2400" dirty="0">
                <a:solidFill>
                  <a:prstClr val="black"/>
                </a:solidFill>
                <a:latin typeface="Consolas"/>
              </a:rPr>
              <a:t>            </a:t>
            </a:r>
            <a:r>
              <a:rPr lang="es-ES" sz="2400" dirty="0" err="1">
                <a:solidFill>
                  <a:prstClr val="black"/>
                </a:solidFill>
                <a:latin typeface="Consolas"/>
              </a:rPr>
              <a:t>factAux</a:t>
            </a:r>
            <a:r>
              <a:rPr lang="es-ES" sz="2400" dirty="0">
                <a:solidFill>
                  <a:prstClr val="black"/>
                </a:solidFill>
                <a:latin typeface="Consolas"/>
              </a:rPr>
              <a:t> (x-1) (x*</a:t>
            </a:r>
            <a:r>
              <a:rPr lang="es-ES" sz="2400" dirty="0" err="1">
                <a:solidFill>
                  <a:prstClr val="black"/>
                </a:solidFill>
                <a:latin typeface="Consolas"/>
              </a:rPr>
              <a:t>acc</a:t>
            </a:r>
            <a:r>
              <a:rPr lang="es-ES" sz="2400" dirty="0">
                <a:solidFill>
                  <a:prstClr val="black"/>
                </a:solidFill>
                <a:latin typeface="Consolas"/>
              </a:rPr>
              <a:t>)</a:t>
            </a:r>
          </a:p>
          <a:p>
            <a:r>
              <a:rPr lang="es-ES" sz="2400" dirty="0">
                <a:solidFill>
                  <a:prstClr val="black"/>
                </a:solidFill>
                <a:latin typeface="Consolas"/>
              </a:rPr>
              <a:t>    </a:t>
            </a:r>
            <a:r>
              <a:rPr lang="es-ES" sz="2400" dirty="0" err="1">
                <a:solidFill>
                  <a:prstClr val="black"/>
                </a:solidFill>
                <a:latin typeface="Consolas"/>
              </a:rPr>
              <a:t>factAux</a:t>
            </a:r>
            <a:r>
              <a:rPr lang="es-ES" sz="2400" dirty="0">
                <a:solidFill>
                  <a:prstClr val="black"/>
                </a:solidFill>
                <a:latin typeface="Consolas"/>
              </a:rPr>
              <a:t> x 1</a:t>
            </a:r>
          </a:p>
          <a:p>
            <a:r>
              <a:rPr lang="es-ES" sz="2400" dirty="0" err="1">
                <a:solidFill>
                  <a:srgbClr xmlns:mc="http://schemas.openxmlformats.org/markup-compatibility/2006" xmlns:a14="http://schemas.microsoft.com/office/drawing/2010/main" val="0000FF" mc:Ignorable=""/>
                </a:solidFill>
                <a:latin typeface="Consolas"/>
              </a:rPr>
              <a:t>let</a:t>
            </a:r>
            <a:r>
              <a:rPr lang="es-ES" sz="2400" dirty="0">
                <a:solidFill>
                  <a:prstClr val="black"/>
                </a:solidFill>
                <a:latin typeface="Consolas"/>
              </a:rPr>
              <a:t> resultado = fact3 5;;</a:t>
            </a:r>
          </a:p>
        </p:txBody>
      </p:sp>
      <p:graphicFrame>
        <p:nvGraphicFramePr>
          <p:cNvPr id="5"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E906478-99B0-4A25-BC44-E647138C65FD}" type="slidenum">
              <a:rPr lang="en-US" smtClean="0"/>
              <a:pPr/>
              <a:t>49</a:t>
            </a:fld>
            <a:endParaRPr lang="en-US"/>
          </a:p>
        </p:txBody>
      </p:sp>
    </p:spTree>
    <p:extLst>
      <p:ext uri="{BB962C8B-B14F-4D97-AF65-F5344CB8AC3E}">
        <p14:creationId xmlns:p14="http://schemas.microsoft.com/office/powerpoint/2010/main" val="98107887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¿Qué es F#? (I)</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62102720"/>
              </p:ext>
            </p:extLst>
          </p:nvPr>
        </p:nvGraphicFramePr>
        <p:xfrm>
          <a:off x="124164" y="1600200"/>
          <a:ext cx="8955434" cy="49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Diagrama"/>
          <p:cNvGraphicFramePr/>
          <p:nvPr>
            <p:extLst>
              <p:ext uri="{D42A27DB-BD31-4B8C-83A1-F6EECF244321}">
                <p14:modId xmlns:p14="http://schemas.microsoft.com/office/powerpoint/2010/main" val="2171027336"/>
              </p:ext>
            </p:extLst>
          </p:nvPr>
        </p:nvGraphicFramePr>
        <p:xfrm>
          <a:off x="1547664" y="4941168"/>
          <a:ext cx="6096000" cy="17597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6 Llamada rectangular"/>
          <p:cNvSpPr/>
          <p:nvPr/>
        </p:nvSpPr>
        <p:spPr>
          <a:xfrm>
            <a:off x="539552" y="1844824"/>
            <a:ext cx="2376264" cy="1224136"/>
          </a:xfrm>
          <a:prstGeom prst="wedgeRectCallout">
            <a:avLst>
              <a:gd name="adj1" fmla="val -38375"/>
              <a:gd name="adj2" fmla="val 8716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_tradnl" dirty="0" smtClean="0"/>
              <a:t>Fuertemente inspirado por ML y </a:t>
            </a:r>
            <a:r>
              <a:rPr lang="es-ES_tradnl" dirty="0" err="1" smtClean="0"/>
              <a:t>OCaml</a:t>
            </a:r>
            <a:endParaRPr lang="es-ES" dirty="0"/>
          </a:p>
        </p:txBody>
      </p:sp>
      <p:sp>
        <p:nvSpPr>
          <p:cNvPr id="8" name="7 Llamada rectangular"/>
          <p:cNvSpPr/>
          <p:nvPr/>
        </p:nvSpPr>
        <p:spPr>
          <a:xfrm>
            <a:off x="5352465" y="1844824"/>
            <a:ext cx="2376264" cy="1224136"/>
          </a:xfrm>
          <a:prstGeom prst="wedgeRectCallout">
            <a:avLst>
              <a:gd name="adj1" fmla="val -38375"/>
              <a:gd name="adj2" fmla="val 87164"/>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_tradnl" dirty="0" smtClean="0"/>
              <a:t>Permite acceso a recursos disponibles de .NET</a:t>
            </a:r>
            <a:endParaRPr lang="es-ES" dirty="0"/>
          </a:p>
        </p:txBody>
      </p:sp>
      <p:graphicFrame>
        <p:nvGraphicFramePr>
          <p:cNvPr id="10" name="Diagrama 3"/>
          <p:cNvGraphicFramePr/>
          <p:nvPr>
            <p:extLst>
              <p:ext uri="{D42A27DB-BD31-4B8C-83A1-F6EECF244321}">
                <p14:modId xmlns:p14="http://schemas.microsoft.com/office/powerpoint/2010/main" val="1131174017"/>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Slide Number Placeholder 2"/>
          <p:cNvSpPr>
            <a:spLocks noGrp="1"/>
          </p:cNvSpPr>
          <p:nvPr>
            <p:ph type="sldNum" sz="quarter" idx="12"/>
          </p:nvPr>
        </p:nvSpPr>
        <p:spPr/>
        <p:txBody>
          <a:bodyPr/>
          <a:lstStyle/>
          <a:p>
            <a:fld id="{EE906478-99B0-4A25-BC44-E647138C65FD}" type="slidenum">
              <a:rPr lang="en-US" smtClean="0"/>
              <a:pPr/>
              <a:t>5</a:t>
            </a:fld>
            <a:endParaRPr lang="en-US"/>
          </a:p>
        </p:txBody>
      </p:sp>
    </p:spTree>
    <p:extLst>
      <p:ext uri="{BB962C8B-B14F-4D97-AF65-F5344CB8AC3E}">
        <p14:creationId xmlns:p14="http://schemas.microsoft.com/office/powerpoint/2010/main" val="3723773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C460B3D5-D9D8-40CA-B3DA-8C78343A79E7}"/>
                                            </p:graphicEl>
                                          </p:spTgt>
                                        </p:tgtEl>
                                        <p:attrNameLst>
                                          <p:attrName>style.visibility</p:attrName>
                                        </p:attrNameLst>
                                      </p:cBhvr>
                                      <p:to>
                                        <p:strVal val="visible"/>
                                      </p:to>
                                    </p:set>
                                    <p:animEffect transition="in" filter="fade">
                                      <p:cBhvr>
                                        <p:cTn id="7" dur="500"/>
                                        <p:tgtEl>
                                          <p:spTgt spid="4">
                                            <p:graphicEl>
                                              <a:dgm id="{C460B3D5-D9D8-40CA-B3DA-8C78343A79E7}"/>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4">
                                            <p:graphicEl>
                                              <a:dgm id="{8310908A-63DA-422B-BEB6-23BADFDA0815}"/>
                                            </p:graphicEl>
                                          </p:spTgt>
                                        </p:tgtEl>
                                        <p:attrNameLst>
                                          <p:attrName>style.visibility</p:attrName>
                                        </p:attrNameLst>
                                      </p:cBhvr>
                                      <p:to>
                                        <p:strVal val="visible"/>
                                      </p:to>
                                    </p:set>
                                    <p:animEffect transition="in" filter="fade">
                                      <p:cBhvr>
                                        <p:cTn id="19" dur="500"/>
                                        <p:tgtEl>
                                          <p:spTgt spid="4">
                                            <p:graphicEl>
                                              <a:dgm id="{8310908A-63DA-422B-BEB6-23BADFDA0815}"/>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63F16AE8-9B2B-4437-90E0-F333C34B4601}"/>
                                            </p:graphicEl>
                                          </p:spTgt>
                                        </p:tgtEl>
                                        <p:attrNameLst>
                                          <p:attrName>style.visibility</p:attrName>
                                        </p:attrNameLst>
                                      </p:cBhvr>
                                      <p:to>
                                        <p:strVal val="visible"/>
                                      </p:to>
                                    </p:set>
                                    <p:animEffect transition="in" filter="fade">
                                      <p:cBhvr>
                                        <p:cTn id="22" dur="500"/>
                                        <p:tgtEl>
                                          <p:spTgt spid="4">
                                            <p:graphicEl>
                                              <a:dgm id="{63F16AE8-9B2B-4437-90E0-F333C34B460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CD7B7813-AE4D-4C02-947C-FB317D95D4AD}"/>
                                            </p:graphicEl>
                                          </p:spTgt>
                                        </p:tgtEl>
                                        <p:attrNameLst>
                                          <p:attrName>style.visibility</p:attrName>
                                        </p:attrNameLst>
                                      </p:cBhvr>
                                      <p:to>
                                        <p:strVal val="visible"/>
                                      </p:to>
                                    </p:set>
                                    <p:animEffect transition="in" filter="fade">
                                      <p:cBhvr>
                                        <p:cTn id="27" dur="500"/>
                                        <p:tgtEl>
                                          <p:spTgt spid="4">
                                            <p:graphicEl>
                                              <a:dgm id="{CD7B7813-AE4D-4C02-947C-FB317D95D4AD}"/>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graphicEl>
                                              <a:dgm id="{A2E44FAE-B77D-41EE-B902-1DE32F248538}"/>
                                            </p:graphicEl>
                                          </p:spTgt>
                                        </p:tgtEl>
                                        <p:attrNameLst>
                                          <p:attrName>style.visibility</p:attrName>
                                        </p:attrNameLst>
                                      </p:cBhvr>
                                      <p:to>
                                        <p:strVal val="visible"/>
                                      </p:to>
                                    </p:set>
                                    <p:animEffect transition="in" filter="fade">
                                      <p:cBhvr>
                                        <p:cTn id="30" dur="500"/>
                                        <p:tgtEl>
                                          <p:spTgt spid="4">
                                            <p:graphicEl>
                                              <a:dgm id="{A2E44FAE-B77D-41EE-B902-1DE32F248538}"/>
                                            </p:graphic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2"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4">
                                            <p:graphicEl>
                                              <a:dgm id="{9FABECF0-5BE2-40FD-AC27-E3CA7253E3BC}"/>
                                            </p:graphicEl>
                                          </p:spTgt>
                                        </p:tgtEl>
                                        <p:attrNameLst>
                                          <p:attrName>style.visibility</p:attrName>
                                        </p:attrNameLst>
                                      </p:cBhvr>
                                      <p:to>
                                        <p:strVal val="visible"/>
                                      </p:to>
                                    </p:set>
                                    <p:animEffect transition="in" filter="fade">
                                      <p:cBhvr>
                                        <p:cTn id="42" dur="500"/>
                                        <p:tgtEl>
                                          <p:spTgt spid="4">
                                            <p:graphicEl>
                                              <a:dgm id="{9FABECF0-5BE2-40FD-AC27-E3CA7253E3BC}"/>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graphicEl>
                                              <a:dgm id="{1CB7462F-B75B-473F-B019-FBF3F7214967}"/>
                                            </p:graphicEl>
                                          </p:spTgt>
                                        </p:tgtEl>
                                        <p:attrNameLst>
                                          <p:attrName>style.visibility</p:attrName>
                                        </p:attrNameLst>
                                      </p:cBhvr>
                                      <p:to>
                                        <p:strVal val="visible"/>
                                      </p:to>
                                    </p:set>
                                    <p:animEffect transition="in" filter="fade">
                                      <p:cBhvr>
                                        <p:cTn id="45" dur="500"/>
                                        <p:tgtEl>
                                          <p:spTgt spid="4">
                                            <p:graphicEl>
                                              <a:dgm id="{1CB7462F-B75B-473F-B019-FBF3F721496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6" grpId="0">
        <p:bldAsOne/>
      </p:bldGraphic>
      <p:bldP spid="7" grpId="0" animBg="1"/>
      <p:bldP spid="7" grpId="1" animBg="1"/>
      <p:bldP spid="8" grpId="0" animBg="1"/>
      <p:bldP spid="8" grpId="2"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Recursión por la cola</a:t>
            </a:r>
          </a:p>
        </p:txBody>
      </p:sp>
      <p:sp>
        <p:nvSpPr>
          <p:cNvPr id="3" name="Content Placeholder 2"/>
          <p:cNvSpPr>
            <a:spLocks noGrp="1"/>
          </p:cNvSpPr>
          <p:nvPr>
            <p:ph idx="1"/>
          </p:nvPr>
        </p:nvSpPr>
        <p:spPr/>
        <p:txBody>
          <a:bodyPr/>
          <a:lstStyle/>
          <a:p>
            <a:endParaRPr lang="es-ES"/>
          </a:p>
        </p:txBody>
      </p:sp>
      <p:sp>
        <p:nvSpPr>
          <p:cNvPr id="4" name="Rectangle 3"/>
          <p:cNvSpPr/>
          <p:nvPr/>
        </p:nvSpPr>
        <p:spPr>
          <a:xfrm>
            <a:off x="899592" y="1772816"/>
            <a:ext cx="7344816" cy="3785652"/>
          </a:xfrm>
          <a:prstGeom prst="rect">
            <a:avLst/>
          </a:prstGeom>
          <a:solidFill>
            <a:schemeClr val="bg1"/>
          </a:solidFill>
        </p:spPr>
        <p:txBody>
          <a:bodyPr wrap="square">
            <a:spAutoFit/>
          </a:bodyPr>
          <a:lstStyle/>
          <a:p>
            <a:r>
              <a:rPr lang="es-ES" sz="2400" dirty="0" err="1">
                <a:solidFill>
                  <a:srgbClr xmlns:mc="http://schemas.openxmlformats.org/markup-compatibility/2006" xmlns:a14="http://schemas.microsoft.com/office/drawing/2010/main" val="0000FF" mc:Ignorable=""/>
                </a:solidFill>
                <a:latin typeface="Consolas"/>
              </a:rPr>
              <a:t>let</a:t>
            </a:r>
            <a:r>
              <a:rPr lang="es-ES" sz="2400" dirty="0">
                <a:solidFill>
                  <a:prstClr val="black"/>
                </a:solidFill>
                <a:latin typeface="Consolas"/>
              </a:rPr>
              <a:t> fact3 x = </a:t>
            </a:r>
          </a:p>
          <a:p>
            <a:r>
              <a:rPr lang="fr-FR" sz="2400" dirty="0">
                <a:solidFill>
                  <a:prstClr val="black"/>
                </a:solidFill>
                <a:latin typeface="Consolas"/>
              </a:rPr>
              <a:t>    </a:t>
            </a:r>
            <a:r>
              <a:rPr lang="fr-FR" sz="2400" dirty="0">
                <a:solidFill>
                  <a:srgbClr xmlns:mc="http://schemas.openxmlformats.org/markup-compatibility/2006" xmlns:a14="http://schemas.microsoft.com/office/drawing/2010/main" val="0000FF" mc:Ignorable=""/>
                </a:solidFill>
                <a:latin typeface="Consolas"/>
              </a:rPr>
              <a:t>let</a:t>
            </a:r>
            <a:r>
              <a:rPr lang="fr-FR" sz="2400" dirty="0">
                <a:solidFill>
                  <a:prstClr val="black"/>
                </a:solidFill>
                <a:latin typeface="Consolas"/>
              </a:rPr>
              <a:t> </a:t>
            </a:r>
            <a:r>
              <a:rPr lang="fr-FR" sz="2400" dirty="0" err="1">
                <a:solidFill>
                  <a:srgbClr xmlns:mc="http://schemas.openxmlformats.org/markup-compatibility/2006" xmlns:a14="http://schemas.microsoft.com/office/drawing/2010/main" val="0000FF" mc:Ignorable=""/>
                </a:solidFill>
                <a:latin typeface="Consolas"/>
              </a:rPr>
              <a:t>rec</a:t>
            </a:r>
            <a:r>
              <a:rPr lang="fr-FR" sz="2400" dirty="0">
                <a:solidFill>
                  <a:prstClr val="black"/>
                </a:solidFill>
                <a:latin typeface="Consolas"/>
              </a:rPr>
              <a:t> </a:t>
            </a:r>
            <a:r>
              <a:rPr lang="fr-FR" sz="2400" dirty="0" err="1">
                <a:solidFill>
                  <a:prstClr val="black"/>
                </a:solidFill>
                <a:latin typeface="Consolas"/>
              </a:rPr>
              <a:t>factAux</a:t>
            </a:r>
            <a:r>
              <a:rPr lang="fr-FR" sz="2400" dirty="0">
                <a:solidFill>
                  <a:prstClr val="black"/>
                </a:solidFill>
                <a:latin typeface="Consolas"/>
              </a:rPr>
              <a:t> x </a:t>
            </a:r>
            <a:r>
              <a:rPr lang="fr-FR" sz="2400" dirty="0" err="1">
                <a:solidFill>
                  <a:prstClr val="black"/>
                </a:solidFill>
                <a:latin typeface="Consolas"/>
              </a:rPr>
              <a:t>acc</a:t>
            </a:r>
            <a:r>
              <a:rPr lang="fr-FR" sz="2400" dirty="0">
                <a:solidFill>
                  <a:prstClr val="black"/>
                </a:solidFill>
                <a:latin typeface="Consolas"/>
              </a:rPr>
              <a:t> =</a:t>
            </a:r>
          </a:p>
          <a:p>
            <a:r>
              <a:rPr lang="es-ES" sz="2400" dirty="0">
                <a:solidFill>
                  <a:prstClr val="black"/>
                </a:solidFill>
                <a:latin typeface="Consolas"/>
              </a:rPr>
              <a:t>        </a:t>
            </a:r>
            <a:r>
              <a:rPr lang="es-ES" sz="2400" dirty="0" err="1">
                <a:solidFill>
                  <a:srgbClr xmlns:mc="http://schemas.openxmlformats.org/markup-compatibility/2006" xmlns:a14="http://schemas.microsoft.com/office/drawing/2010/main" val="0000FF" mc:Ignorable=""/>
                </a:solidFill>
                <a:latin typeface="Consolas"/>
              </a:rPr>
              <a:t>if</a:t>
            </a:r>
            <a:r>
              <a:rPr lang="es-ES" sz="2400" dirty="0">
                <a:solidFill>
                  <a:prstClr val="black"/>
                </a:solidFill>
                <a:latin typeface="Consolas"/>
              </a:rPr>
              <a:t> x = </a:t>
            </a:r>
            <a:r>
              <a:rPr lang="es-ES" sz="2400" dirty="0" smtClean="0">
                <a:solidFill>
                  <a:prstClr val="black"/>
                </a:solidFill>
                <a:latin typeface="Consolas"/>
              </a:rPr>
              <a:t>0I </a:t>
            </a:r>
            <a:r>
              <a:rPr lang="es-ES" sz="2400" dirty="0" err="1">
                <a:solidFill>
                  <a:srgbClr xmlns:mc="http://schemas.openxmlformats.org/markup-compatibility/2006" xmlns:a14="http://schemas.microsoft.com/office/drawing/2010/main" val="0000FF" mc:Ignorable=""/>
                </a:solidFill>
                <a:latin typeface="Consolas"/>
              </a:rPr>
              <a:t>then</a:t>
            </a:r>
            <a:r>
              <a:rPr lang="es-ES" sz="2400" dirty="0">
                <a:solidFill>
                  <a:prstClr val="black"/>
                </a:solidFill>
                <a:latin typeface="Consolas"/>
              </a:rPr>
              <a:t> </a:t>
            </a:r>
          </a:p>
          <a:p>
            <a:r>
              <a:rPr lang="es-ES" sz="2400" dirty="0">
                <a:solidFill>
                  <a:prstClr val="black"/>
                </a:solidFill>
                <a:latin typeface="Consolas"/>
              </a:rPr>
              <a:t>            </a:t>
            </a:r>
            <a:r>
              <a:rPr lang="es-ES" sz="2400" dirty="0" err="1">
                <a:solidFill>
                  <a:prstClr val="black"/>
                </a:solidFill>
                <a:latin typeface="Consolas"/>
              </a:rPr>
              <a:t>acc</a:t>
            </a:r>
            <a:endParaRPr lang="es-ES" sz="2400" dirty="0">
              <a:solidFill>
                <a:prstClr val="black"/>
              </a:solidFill>
              <a:latin typeface="Consolas"/>
            </a:endParaRPr>
          </a:p>
          <a:p>
            <a:r>
              <a:rPr lang="es-ES" sz="2400" dirty="0">
                <a:solidFill>
                  <a:prstClr val="black"/>
                </a:solidFill>
                <a:latin typeface="Consolas"/>
              </a:rPr>
              <a:t>        </a:t>
            </a:r>
            <a:r>
              <a:rPr lang="es-ES" sz="2400" dirty="0" err="1">
                <a:solidFill>
                  <a:srgbClr xmlns:mc="http://schemas.openxmlformats.org/markup-compatibility/2006" xmlns:a14="http://schemas.microsoft.com/office/drawing/2010/main" val="0000FF" mc:Ignorable=""/>
                </a:solidFill>
                <a:latin typeface="Consolas"/>
              </a:rPr>
              <a:t>else</a:t>
            </a:r>
            <a:r>
              <a:rPr lang="es-ES" sz="2400" dirty="0">
                <a:solidFill>
                  <a:prstClr val="black"/>
                </a:solidFill>
                <a:latin typeface="Consolas"/>
              </a:rPr>
              <a:t> </a:t>
            </a:r>
          </a:p>
          <a:p>
            <a:r>
              <a:rPr lang="es-ES" sz="2400" dirty="0">
                <a:solidFill>
                  <a:prstClr val="black"/>
                </a:solidFill>
                <a:latin typeface="Consolas"/>
              </a:rPr>
              <a:t>            </a:t>
            </a:r>
            <a:r>
              <a:rPr lang="es-ES" sz="2400" dirty="0" err="1">
                <a:solidFill>
                  <a:prstClr val="black"/>
                </a:solidFill>
                <a:latin typeface="Consolas"/>
              </a:rPr>
              <a:t>factAux</a:t>
            </a:r>
            <a:r>
              <a:rPr lang="es-ES" sz="2400" dirty="0">
                <a:solidFill>
                  <a:prstClr val="black"/>
                </a:solidFill>
                <a:latin typeface="Consolas"/>
              </a:rPr>
              <a:t> (</a:t>
            </a:r>
            <a:r>
              <a:rPr lang="es-ES" sz="2400" dirty="0" smtClean="0">
                <a:solidFill>
                  <a:prstClr val="black"/>
                </a:solidFill>
                <a:latin typeface="Consolas"/>
              </a:rPr>
              <a:t>x-1I) </a:t>
            </a:r>
            <a:r>
              <a:rPr lang="es-ES" sz="2400" dirty="0">
                <a:solidFill>
                  <a:prstClr val="black"/>
                </a:solidFill>
                <a:latin typeface="Consolas"/>
              </a:rPr>
              <a:t>(x*</a:t>
            </a:r>
            <a:r>
              <a:rPr lang="es-ES" sz="2400" dirty="0" err="1">
                <a:solidFill>
                  <a:prstClr val="black"/>
                </a:solidFill>
                <a:latin typeface="Consolas"/>
              </a:rPr>
              <a:t>acc</a:t>
            </a:r>
            <a:r>
              <a:rPr lang="es-ES" sz="2400" dirty="0">
                <a:solidFill>
                  <a:prstClr val="black"/>
                </a:solidFill>
                <a:latin typeface="Consolas"/>
              </a:rPr>
              <a:t>)</a:t>
            </a:r>
          </a:p>
          <a:p>
            <a:r>
              <a:rPr lang="es-ES" sz="2400" dirty="0">
                <a:solidFill>
                  <a:prstClr val="black"/>
                </a:solidFill>
                <a:latin typeface="Consolas"/>
              </a:rPr>
              <a:t>    </a:t>
            </a:r>
            <a:r>
              <a:rPr lang="es-ES" sz="2400" dirty="0" err="1">
                <a:solidFill>
                  <a:prstClr val="black"/>
                </a:solidFill>
                <a:latin typeface="Consolas"/>
              </a:rPr>
              <a:t>factAux</a:t>
            </a:r>
            <a:r>
              <a:rPr lang="es-ES" sz="2400" dirty="0">
                <a:solidFill>
                  <a:prstClr val="black"/>
                </a:solidFill>
                <a:latin typeface="Consolas"/>
              </a:rPr>
              <a:t> x </a:t>
            </a:r>
            <a:r>
              <a:rPr lang="es-ES" sz="2400" dirty="0" smtClean="0">
                <a:solidFill>
                  <a:prstClr val="black"/>
                </a:solidFill>
                <a:latin typeface="Consolas"/>
              </a:rPr>
              <a:t>1I</a:t>
            </a:r>
          </a:p>
          <a:p>
            <a:endParaRPr lang="es-ES" sz="2400" dirty="0" smtClean="0">
              <a:solidFill>
                <a:prstClr val="black"/>
              </a:solidFill>
              <a:latin typeface="Consolas"/>
            </a:endParaRPr>
          </a:p>
          <a:p>
            <a:r>
              <a:rPr lang="es-ES" sz="2400" dirty="0">
                <a:solidFill>
                  <a:prstClr val="black"/>
                </a:solidFill>
                <a:latin typeface="Consolas" pitchFamily="49" charset="0"/>
                <a:cs typeface="Consolas" pitchFamily="49" charset="0"/>
              </a:rPr>
              <a:t>val fact3 : </a:t>
            </a:r>
            <a:r>
              <a:rPr lang="es-ES" sz="2400" dirty="0" err="1">
                <a:solidFill>
                  <a:prstClr val="black"/>
                </a:solidFill>
                <a:latin typeface="Consolas" pitchFamily="49" charset="0"/>
                <a:cs typeface="Consolas" pitchFamily="49" charset="0"/>
              </a:rPr>
              <a:t>System.Numerics.BigInteger</a:t>
            </a:r>
            <a:r>
              <a:rPr lang="es-ES" sz="2400" dirty="0">
                <a:solidFill>
                  <a:prstClr val="black"/>
                </a:solidFill>
                <a:latin typeface="Consolas" pitchFamily="49" charset="0"/>
                <a:cs typeface="Consolas" pitchFamily="49" charset="0"/>
              </a:rPr>
              <a:t> -&gt; </a:t>
            </a:r>
            <a:r>
              <a:rPr lang="es-ES" sz="2400" dirty="0" smtClean="0">
                <a:solidFill>
                  <a:prstClr val="black"/>
                </a:solidFill>
                <a:latin typeface="Consolas" pitchFamily="49" charset="0"/>
                <a:cs typeface="Consolas" pitchFamily="49" charset="0"/>
              </a:rPr>
              <a:t>			</a:t>
            </a:r>
            <a:r>
              <a:rPr lang="es-ES" sz="2400" dirty="0" err="1" smtClean="0">
                <a:solidFill>
                  <a:prstClr val="black"/>
                </a:solidFill>
                <a:latin typeface="Consolas" pitchFamily="49" charset="0"/>
                <a:cs typeface="Consolas" pitchFamily="49" charset="0"/>
              </a:rPr>
              <a:t>System.Numerics.BigInteger</a:t>
            </a:r>
            <a:endParaRPr lang="es-ES" sz="2400" dirty="0">
              <a:solidFill>
                <a:prstClr val="black"/>
              </a:solidFill>
              <a:latin typeface="Consolas" pitchFamily="49" charset="0"/>
              <a:cs typeface="Consolas" pitchFamily="49" charset="0"/>
            </a:endParaRPr>
          </a:p>
        </p:txBody>
      </p:sp>
      <p:graphicFrame>
        <p:nvGraphicFramePr>
          <p:cNvPr id="6"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loud Callout 4"/>
          <p:cNvSpPr/>
          <p:nvPr/>
        </p:nvSpPr>
        <p:spPr>
          <a:xfrm>
            <a:off x="2627784" y="813670"/>
            <a:ext cx="5364596" cy="2615330"/>
          </a:xfrm>
          <a:prstGeom prst="cloudCallou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prstClr val="black"/>
                </a:solidFill>
              </a:rPr>
              <a:t>¿</a:t>
            </a:r>
            <a:r>
              <a:rPr lang="es-ES" sz="3200" dirty="0" smtClean="0">
                <a:solidFill>
                  <a:prstClr val="black"/>
                </a:solidFill>
              </a:rPr>
              <a:t>Y si en vez de una llamada recursiva hubiese dos?</a:t>
            </a:r>
            <a:endParaRPr lang="es-ES" sz="3200" dirty="0">
              <a:solidFill>
                <a:prstClr val="black"/>
              </a:solidFill>
            </a:endParaRPr>
          </a:p>
        </p:txBody>
      </p:sp>
      <p:sp>
        <p:nvSpPr>
          <p:cNvPr id="7" name="Slide Number Placeholder 6"/>
          <p:cNvSpPr>
            <a:spLocks noGrp="1"/>
          </p:cNvSpPr>
          <p:nvPr>
            <p:ph type="sldNum" sz="quarter" idx="12"/>
          </p:nvPr>
        </p:nvSpPr>
        <p:spPr/>
        <p:txBody>
          <a:bodyPr/>
          <a:lstStyle/>
          <a:p>
            <a:fld id="{EE906478-99B0-4A25-BC44-E647138C65FD}" type="slidenum">
              <a:rPr lang="en-US" smtClean="0"/>
              <a:pPr/>
              <a:t>50</a:t>
            </a:fld>
            <a:endParaRPr lang="en-US"/>
          </a:p>
        </p:txBody>
      </p:sp>
    </p:spTree>
    <p:extLst>
      <p:ext uri="{BB962C8B-B14F-4D97-AF65-F5344CB8AC3E}">
        <p14:creationId xmlns:p14="http://schemas.microsoft.com/office/powerpoint/2010/main" val="1224704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Continuaciones</a:t>
            </a:r>
            <a:endParaRPr lang="es-ES" dirty="0"/>
          </a:p>
        </p:txBody>
      </p:sp>
      <p:sp>
        <p:nvSpPr>
          <p:cNvPr id="3" name="Content Placeholder 2"/>
          <p:cNvSpPr>
            <a:spLocks noGrp="1"/>
          </p:cNvSpPr>
          <p:nvPr>
            <p:ph idx="1"/>
          </p:nvPr>
        </p:nvSpPr>
        <p:spPr/>
        <p:txBody>
          <a:bodyPr/>
          <a:lstStyle/>
          <a:p>
            <a:pPr algn="just"/>
            <a:r>
              <a:rPr lang="es-ES" sz="3400" dirty="0"/>
              <a:t>En inglés </a:t>
            </a:r>
            <a:r>
              <a:rPr lang="es-ES" sz="3400" i="1" dirty="0" err="1"/>
              <a:t>continuations</a:t>
            </a:r>
            <a:r>
              <a:rPr lang="es-ES" sz="3400" dirty="0"/>
              <a:t>.</a:t>
            </a:r>
          </a:p>
          <a:p>
            <a:pPr algn="just"/>
            <a:r>
              <a:rPr lang="es-ES" sz="3400" dirty="0"/>
              <a:t>Idea: en lugar de guardar en un acumulador el estado actual del cómputo guardamos la secuencia de operaciones necesaria para obtener la solución.</a:t>
            </a:r>
          </a:p>
          <a:p>
            <a:endParaRPr lang="es-ES" dirty="0"/>
          </a:p>
        </p:txBody>
      </p:sp>
      <p:graphicFrame>
        <p:nvGraphicFramePr>
          <p:cNvPr id="4"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51</a:t>
            </a:fld>
            <a:endParaRPr lang="en-US"/>
          </a:p>
        </p:txBody>
      </p:sp>
    </p:spTree>
    <p:extLst>
      <p:ext uri="{BB962C8B-B14F-4D97-AF65-F5344CB8AC3E}">
        <p14:creationId xmlns:p14="http://schemas.microsoft.com/office/powerpoint/2010/main" val="128407143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Continuaciones</a:t>
            </a:r>
            <a:endParaRPr lang="es-ES" dirty="0"/>
          </a:p>
        </p:txBody>
      </p:sp>
      <p:sp>
        <p:nvSpPr>
          <p:cNvPr id="3" name="Content Placeholder 2"/>
          <p:cNvSpPr>
            <a:spLocks noGrp="1"/>
          </p:cNvSpPr>
          <p:nvPr>
            <p:ph idx="1"/>
          </p:nvPr>
        </p:nvSpPr>
        <p:spPr/>
        <p:txBody>
          <a:bodyPr/>
          <a:lstStyle/>
          <a:p>
            <a:endParaRPr lang="es-ES" dirty="0"/>
          </a:p>
        </p:txBody>
      </p:sp>
      <p:sp>
        <p:nvSpPr>
          <p:cNvPr id="4" name="Rectangle 3"/>
          <p:cNvSpPr/>
          <p:nvPr/>
        </p:nvSpPr>
        <p:spPr>
          <a:xfrm>
            <a:off x="395536" y="1772816"/>
            <a:ext cx="8280920" cy="440120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s-ES" sz="2000" dirty="0" smtClean="0">
                <a:latin typeface="Consolas"/>
              </a:rPr>
              <a:t>&gt; </a:t>
            </a:r>
            <a:r>
              <a:rPr lang="es-ES" sz="2000" dirty="0" err="1" smtClean="0">
                <a:solidFill>
                  <a:srgbClr xmlns:mc="http://schemas.openxmlformats.org/markup-compatibility/2006" xmlns:a14="http://schemas.microsoft.com/office/drawing/2010/main" val="0000FF" mc:Ignorable=""/>
                </a:solidFill>
                <a:latin typeface="Consolas"/>
              </a:rPr>
              <a:t>let</a:t>
            </a:r>
            <a:r>
              <a:rPr lang="es-ES" sz="2000" dirty="0" smtClean="0">
                <a:solidFill>
                  <a:prstClr val="black"/>
                </a:solidFill>
                <a:latin typeface="Consolas"/>
              </a:rPr>
              <a:t> </a:t>
            </a:r>
            <a:r>
              <a:rPr lang="es-ES" sz="2000" dirty="0" err="1">
                <a:solidFill>
                  <a:prstClr val="black"/>
                </a:solidFill>
                <a:latin typeface="Consolas"/>
              </a:rPr>
              <a:t>imprimirAlReves</a:t>
            </a:r>
            <a:r>
              <a:rPr lang="es-ES" sz="2000" dirty="0">
                <a:solidFill>
                  <a:prstClr val="black"/>
                </a:solidFill>
                <a:latin typeface="Consolas"/>
              </a:rPr>
              <a:t> lista = </a:t>
            </a:r>
          </a:p>
          <a:p>
            <a:r>
              <a:rPr lang="fr-FR" sz="2000" dirty="0">
                <a:solidFill>
                  <a:prstClr val="black"/>
                </a:solidFill>
                <a:latin typeface="Consolas"/>
              </a:rPr>
              <a:t>    </a:t>
            </a:r>
            <a:r>
              <a:rPr lang="fr-FR" sz="2000" dirty="0">
                <a:solidFill>
                  <a:srgbClr xmlns:mc="http://schemas.openxmlformats.org/markup-compatibility/2006" xmlns:a14="http://schemas.microsoft.com/office/drawing/2010/main" val="0000FF" mc:Ignorable=""/>
                </a:solidFill>
                <a:latin typeface="Consolas"/>
              </a:rPr>
              <a:t>let</a:t>
            </a:r>
            <a:r>
              <a:rPr lang="fr-FR" sz="2000" dirty="0">
                <a:solidFill>
                  <a:prstClr val="black"/>
                </a:solidFill>
                <a:latin typeface="Consolas"/>
              </a:rPr>
              <a:t> </a:t>
            </a:r>
            <a:r>
              <a:rPr lang="fr-FR" sz="2000" dirty="0" err="1">
                <a:solidFill>
                  <a:srgbClr xmlns:mc="http://schemas.openxmlformats.org/markup-compatibility/2006" xmlns:a14="http://schemas.microsoft.com/office/drawing/2010/main" val="0000FF" mc:Ignorable=""/>
                </a:solidFill>
                <a:latin typeface="Consolas"/>
              </a:rPr>
              <a:t>rec</a:t>
            </a:r>
            <a:r>
              <a:rPr lang="fr-FR" sz="2000" dirty="0">
                <a:solidFill>
                  <a:prstClr val="black"/>
                </a:solidFill>
                <a:latin typeface="Consolas"/>
              </a:rPr>
              <a:t> </a:t>
            </a:r>
            <a:r>
              <a:rPr lang="fr-FR" sz="2000" dirty="0" err="1">
                <a:solidFill>
                  <a:prstClr val="black"/>
                </a:solidFill>
                <a:latin typeface="Consolas"/>
              </a:rPr>
              <a:t>imprimeAux</a:t>
            </a:r>
            <a:r>
              <a:rPr lang="fr-FR" sz="2000" dirty="0">
                <a:solidFill>
                  <a:prstClr val="black"/>
                </a:solidFill>
                <a:latin typeface="Consolas"/>
              </a:rPr>
              <a:t> lista </a:t>
            </a:r>
            <a:r>
              <a:rPr lang="fr-FR" sz="2000" dirty="0" err="1">
                <a:solidFill>
                  <a:prstClr val="black"/>
                </a:solidFill>
                <a:latin typeface="Consolas"/>
              </a:rPr>
              <a:t>cont</a:t>
            </a:r>
            <a:r>
              <a:rPr lang="fr-FR" sz="2000" dirty="0">
                <a:solidFill>
                  <a:prstClr val="black"/>
                </a:solidFill>
                <a:latin typeface="Consolas"/>
              </a:rPr>
              <a:t> = </a:t>
            </a:r>
          </a:p>
          <a:p>
            <a:r>
              <a:rPr lang="es-ES" sz="2000" dirty="0">
                <a:solidFill>
                  <a:prstClr val="black"/>
                </a:solidFill>
                <a:latin typeface="Consolas"/>
              </a:rPr>
              <a:t>        </a:t>
            </a:r>
            <a:r>
              <a:rPr lang="es-ES" sz="2000" dirty="0">
                <a:solidFill>
                  <a:srgbClr xmlns:mc="http://schemas.openxmlformats.org/markup-compatibility/2006" xmlns:a14="http://schemas.microsoft.com/office/drawing/2010/main" val="0000FF" mc:Ignorable=""/>
                </a:solidFill>
                <a:latin typeface="Consolas"/>
              </a:rPr>
              <a:t>match</a:t>
            </a:r>
            <a:r>
              <a:rPr lang="es-ES" sz="2000" dirty="0">
                <a:solidFill>
                  <a:prstClr val="black"/>
                </a:solidFill>
                <a:latin typeface="Consolas"/>
              </a:rPr>
              <a:t> lista </a:t>
            </a:r>
            <a:r>
              <a:rPr lang="es-ES" sz="2000" dirty="0" err="1">
                <a:solidFill>
                  <a:srgbClr xmlns:mc="http://schemas.openxmlformats.org/markup-compatibility/2006" xmlns:a14="http://schemas.microsoft.com/office/drawing/2010/main" val="0000FF" mc:Ignorable=""/>
                </a:solidFill>
                <a:latin typeface="Consolas"/>
              </a:rPr>
              <a:t>with</a:t>
            </a:r>
            <a:endParaRPr lang="es-ES" sz="2000" dirty="0">
              <a:solidFill>
                <a:prstClr val="black"/>
              </a:solidFill>
              <a:latin typeface="Consolas"/>
            </a:endParaRPr>
          </a:p>
          <a:p>
            <a:r>
              <a:rPr lang="es-ES" sz="2000" dirty="0">
                <a:solidFill>
                  <a:prstClr val="black"/>
                </a:solidFill>
                <a:latin typeface="Consolas"/>
              </a:rPr>
              <a:t>        | [] </a:t>
            </a:r>
            <a:r>
              <a:rPr lang="es-ES" sz="2000" dirty="0">
                <a:solidFill>
                  <a:srgbClr xmlns:mc="http://schemas.openxmlformats.org/markup-compatibility/2006" xmlns:a14="http://schemas.microsoft.com/office/drawing/2010/main" val="0000FF" mc:Ignorable=""/>
                </a:solidFill>
                <a:latin typeface="Consolas"/>
              </a:rPr>
              <a:t>-&gt;</a:t>
            </a:r>
            <a:r>
              <a:rPr lang="es-ES" sz="2000" dirty="0">
                <a:solidFill>
                  <a:prstClr val="black"/>
                </a:solidFill>
                <a:latin typeface="Consolas"/>
              </a:rPr>
              <a:t> </a:t>
            </a:r>
            <a:r>
              <a:rPr lang="es-ES" sz="2000" dirty="0" err="1">
                <a:solidFill>
                  <a:prstClr val="black"/>
                </a:solidFill>
                <a:latin typeface="Consolas"/>
              </a:rPr>
              <a:t>cont</a:t>
            </a:r>
            <a:r>
              <a:rPr lang="es-ES" sz="2000" dirty="0">
                <a:solidFill>
                  <a:prstClr val="black"/>
                </a:solidFill>
                <a:latin typeface="Consolas"/>
              </a:rPr>
              <a:t>()</a:t>
            </a:r>
          </a:p>
          <a:p>
            <a:r>
              <a:rPr lang="es-ES" sz="2000" dirty="0">
                <a:solidFill>
                  <a:prstClr val="black"/>
                </a:solidFill>
                <a:latin typeface="Consolas"/>
              </a:rPr>
              <a:t>        | x :: </a:t>
            </a:r>
            <a:r>
              <a:rPr lang="es-ES" sz="2000" dirty="0" err="1">
                <a:solidFill>
                  <a:prstClr val="black"/>
                </a:solidFill>
                <a:latin typeface="Consolas"/>
              </a:rPr>
              <a:t>xs</a:t>
            </a:r>
            <a:r>
              <a:rPr lang="es-ES" sz="2000" dirty="0">
                <a:solidFill>
                  <a:prstClr val="black"/>
                </a:solidFill>
                <a:latin typeface="Consolas"/>
              </a:rPr>
              <a:t> </a:t>
            </a:r>
            <a:r>
              <a:rPr lang="es-ES" sz="2000" dirty="0">
                <a:solidFill>
                  <a:srgbClr xmlns:mc="http://schemas.openxmlformats.org/markup-compatibility/2006" xmlns:a14="http://schemas.microsoft.com/office/drawing/2010/main" val="0000FF" mc:Ignorable=""/>
                </a:solidFill>
                <a:latin typeface="Consolas"/>
              </a:rPr>
              <a:t>-&gt;</a:t>
            </a:r>
            <a:r>
              <a:rPr lang="es-ES" sz="2000" dirty="0">
                <a:solidFill>
                  <a:prstClr val="black"/>
                </a:solidFill>
                <a:latin typeface="Consolas"/>
              </a:rPr>
              <a:t> </a:t>
            </a:r>
          </a:p>
          <a:p>
            <a:r>
              <a:rPr lang="fr-FR" sz="2000" dirty="0">
                <a:solidFill>
                  <a:prstClr val="black"/>
                </a:solidFill>
                <a:latin typeface="Consolas"/>
              </a:rPr>
              <a:t>            </a:t>
            </a:r>
            <a:r>
              <a:rPr lang="fr-FR" sz="2000" dirty="0" err="1">
                <a:solidFill>
                  <a:prstClr val="black"/>
                </a:solidFill>
                <a:latin typeface="Consolas"/>
              </a:rPr>
              <a:t>imprimeAux</a:t>
            </a:r>
            <a:r>
              <a:rPr lang="fr-FR" sz="2000" dirty="0">
                <a:solidFill>
                  <a:prstClr val="black"/>
                </a:solidFill>
                <a:latin typeface="Consolas"/>
              </a:rPr>
              <a:t> </a:t>
            </a:r>
            <a:r>
              <a:rPr lang="fr-FR" sz="2000" dirty="0" err="1">
                <a:solidFill>
                  <a:prstClr val="black"/>
                </a:solidFill>
                <a:latin typeface="Consolas"/>
              </a:rPr>
              <a:t>xs</a:t>
            </a:r>
            <a:r>
              <a:rPr lang="fr-FR" sz="2000" dirty="0">
                <a:solidFill>
                  <a:prstClr val="black"/>
                </a:solidFill>
                <a:latin typeface="Consolas"/>
              </a:rPr>
              <a:t> (</a:t>
            </a:r>
            <a:r>
              <a:rPr lang="fr-FR" sz="2000" dirty="0">
                <a:solidFill>
                  <a:srgbClr xmlns:mc="http://schemas.openxmlformats.org/markup-compatibility/2006" xmlns:a14="http://schemas.microsoft.com/office/drawing/2010/main" val="0000FF" mc:Ignorable=""/>
                </a:solidFill>
                <a:latin typeface="Consolas"/>
              </a:rPr>
              <a:t>fun</a:t>
            </a:r>
            <a:r>
              <a:rPr lang="fr-FR" sz="2000" dirty="0">
                <a:solidFill>
                  <a:prstClr val="black"/>
                </a:solidFill>
                <a:latin typeface="Consolas"/>
              </a:rPr>
              <a:t> () </a:t>
            </a:r>
            <a:r>
              <a:rPr lang="fr-FR" sz="2000" dirty="0">
                <a:solidFill>
                  <a:srgbClr xmlns:mc="http://schemas.openxmlformats.org/markup-compatibility/2006" xmlns:a14="http://schemas.microsoft.com/office/drawing/2010/main" val="0000FF" mc:Ignorable=""/>
                </a:solidFill>
                <a:latin typeface="Consolas"/>
              </a:rPr>
              <a:t>-&gt;</a:t>
            </a:r>
            <a:r>
              <a:rPr lang="fr-FR" sz="2000" dirty="0">
                <a:solidFill>
                  <a:prstClr val="black"/>
                </a:solidFill>
                <a:latin typeface="Consolas"/>
              </a:rPr>
              <a:t> </a:t>
            </a:r>
            <a:r>
              <a:rPr lang="fr-FR" sz="2000" dirty="0" err="1">
                <a:solidFill>
                  <a:prstClr val="black"/>
                </a:solidFill>
                <a:latin typeface="Consolas"/>
              </a:rPr>
              <a:t>printf</a:t>
            </a:r>
            <a:r>
              <a:rPr lang="fr-FR" sz="2000" dirty="0">
                <a:solidFill>
                  <a:prstClr val="black"/>
                </a:solidFill>
                <a:latin typeface="Consolas"/>
              </a:rPr>
              <a:t> </a:t>
            </a:r>
            <a:r>
              <a:rPr lang="fr-FR" sz="2000" dirty="0">
                <a:solidFill>
                  <a:srgbClr xmlns:mc="http://schemas.openxmlformats.org/markup-compatibility/2006" xmlns:a14="http://schemas.microsoft.com/office/drawing/2010/main" val="800000" mc:Ignorable=""/>
                </a:solidFill>
                <a:latin typeface="Consolas"/>
              </a:rPr>
              <a:t>"%d "</a:t>
            </a:r>
            <a:r>
              <a:rPr lang="fr-FR" sz="2000" dirty="0">
                <a:solidFill>
                  <a:prstClr val="black"/>
                </a:solidFill>
                <a:latin typeface="Consolas"/>
              </a:rPr>
              <a:t> x </a:t>
            </a:r>
          </a:p>
          <a:p>
            <a:r>
              <a:rPr lang="es-ES" sz="2000" dirty="0">
                <a:solidFill>
                  <a:prstClr val="black"/>
                </a:solidFill>
                <a:latin typeface="Consolas"/>
              </a:rPr>
              <a:t>                                     </a:t>
            </a:r>
            <a:r>
              <a:rPr lang="es-ES" sz="2000" dirty="0" err="1">
                <a:solidFill>
                  <a:prstClr val="black"/>
                </a:solidFill>
                <a:latin typeface="Consolas"/>
              </a:rPr>
              <a:t>cont</a:t>
            </a:r>
            <a:r>
              <a:rPr lang="es-ES" sz="2000" dirty="0">
                <a:solidFill>
                  <a:prstClr val="black"/>
                </a:solidFill>
                <a:latin typeface="Consolas"/>
              </a:rPr>
              <a:t>() )</a:t>
            </a:r>
          </a:p>
          <a:p>
            <a:r>
              <a:rPr lang="es-ES" sz="2000" dirty="0" smtClean="0">
                <a:solidFill>
                  <a:prstClr val="black"/>
                </a:solidFill>
                <a:latin typeface="Consolas"/>
              </a:rPr>
              <a:t>    </a:t>
            </a:r>
            <a:r>
              <a:rPr lang="es-ES" sz="2000" dirty="0" err="1" smtClean="0">
                <a:solidFill>
                  <a:prstClr val="black"/>
                </a:solidFill>
                <a:latin typeface="Consolas"/>
              </a:rPr>
              <a:t>imprimeAux</a:t>
            </a:r>
            <a:r>
              <a:rPr lang="es-ES" sz="2000" dirty="0" smtClean="0">
                <a:solidFill>
                  <a:prstClr val="black"/>
                </a:solidFill>
                <a:latin typeface="Consolas"/>
              </a:rPr>
              <a:t> lista (</a:t>
            </a:r>
            <a:r>
              <a:rPr lang="es-ES" sz="2000" dirty="0" err="1" smtClean="0">
                <a:solidFill>
                  <a:srgbClr xmlns:mc="http://schemas.openxmlformats.org/markup-compatibility/2006" xmlns:a14="http://schemas.microsoft.com/office/drawing/2010/main" val="0000FF" mc:Ignorable=""/>
                </a:solidFill>
                <a:latin typeface="Consolas"/>
              </a:rPr>
              <a:t>fun</a:t>
            </a:r>
            <a:r>
              <a:rPr lang="es-ES" sz="2000" dirty="0" smtClean="0">
                <a:solidFill>
                  <a:prstClr val="black"/>
                </a:solidFill>
                <a:latin typeface="Consolas"/>
              </a:rPr>
              <a:t> () </a:t>
            </a:r>
            <a:r>
              <a:rPr lang="es-ES" sz="2000" dirty="0" smtClean="0">
                <a:solidFill>
                  <a:srgbClr xmlns:mc="http://schemas.openxmlformats.org/markup-compatibility/2006" xmlns:a14="http://schemas.microsoft.com/office/drawing/2010/main" val="0000FF" mc:Ignorable=""/>
                </a:solidFill>
                <a:latin typeface="Consolas"/>
              </a:rPr>
              <a:t>-&gt;</a:t>
            </a:r>
            <a:r>
              <a:rPr lang="es-ES" sz="2000" dirty="0" smtClean="0">
                <a:solidFill>
                  <a:prstClr val="black"/>
                </a:solidFill>
                <a:latin typeface="Consolas"/>
              </a:rPr>
              <a:t> </a:t>
            </a:r>
            <a:r>
              <a:rPr lang="es-ES" sz="2000" dirty="0" err="1" smtClean="0">
                <a:solidFill>
                  <a:prstClr val="black"/>
                </a:solidFill>
                <a:latin typeface="Consolas"/>
              </a:rPr>
              <a:t>printfn</a:t>
            </a:r>
            <a:r>
              <a:rPr lang="es-ES" sz="2000" dirty="0" smtClean="0">
                <a:solidFill>
                  <a:prstClr val="black"/>
                </a:solidFill>
                <a:latin typeface="Consolas"/>
              </a:rPr>
              <a:t> </a:t>
            </a:r>
            <a:r>
              <a:rPr lang="es-ES" sz="2000" dirty="0" smtClean="0">
                <a:solidFill>
                  <a:srgbClr xmlns:mc="http://schemas.openxmlformats.org/markup-compatibility/2006" xmlns:a14="http://schemas.microsoft.com/office/drawing/2010/main" val="800000" mc:Ignorable=""/>
                </a:solidFill>
                <a:latin typeface="Consolas"/>
              </a:rPr>
              <a:t>"FIN </a:t>
            </a:r>
            <a:r>
              <a:rPr lang="es-ES" sz="2000" dirty="0" smtClean="0">
                <a:solidFill>
                  <a:srgbClr xmlns:mc="http://schemas.openxmlformats.org/markup-compatibility/2006" xmlns:a14="http://schemas.microsoft.com/office/drawing/2010/main" val="800000" mc:Ignorable=""/>
                </a:solidFill>
                <a:latin typeface="Consolas"/>
                <a:sym typeface="Wingdings" pitchFamily="2" charset="2"/>
              </a:rPr>
              <a:t>:)</a:t>
            </a:r>
            <a:r>
              <a:rPr lang="es-ES" sz="2000" dirty="0" smtClean="0">
                <a:solidFill>
                  <a:srgbClr xmlns:mc="http://schemas.openxmlformats.org/markup-compatibility/2006" xmlns:a14="http://schemas.microsoft.com/office/drawing/2010/main" val="800000" mc:Ignorable=""/>
                </a:solidFill>
                <a:latin typeface="Consolas"/>
              </a:rPr>
              <a:t>"</a:t>
            </a:r>
            <a:r>
              <a:rPr lang="es-ES" sz="2000" dirty="0" smtClean="0">
                <a:latin typeface="Consolas"/>
              </a:rPr>
              <a:t>);;</a:t>
            </a:r>
            <a:endParaRPr lang="es-ES" sz="2000" dirty="0">
              <a:latin typeface="Consolas"/>
            </a:endParaRPr>
          </a:p>
          <a:p>
            <a:endParaRPr lang="es-ES" sz="2000" dirty="0">
              <a:solidFill>
                <a:prstClr val="black"/>
              </a:solidFill>
              <a:latin typeface="Consolas"/>
            </a:endParaRPr>
          </a:p>
          <a:p>
            <a:r>
              <a:rPr lang="fr-FR" sz="2000" dirty="0">
                <a:solidFill>
                  <a:prstClr val="black"/>
                </a:solidFill>
                <a:latin typeface="Consolas" pitchFamily="49" charset="0"/>
                <a:cs typeface="Consolas" pitchFamily="49" charset="0"/>
              </a:rPr>
              <a:t>val </a:t>
            </a:r>
            <a:r>
              <a:rPr lang="fr-FR" sz="2000" dirty="0" err="1">
                <a:solidFill>
                  <a:prstClr val="black"/>
                </a:solidFill>
                <a:latin typeface="Consolas" pitchFamily="49" charset="0"/>
                <a:cs typeface="Consolas" pitchFamily="49" charset="0"/>
              </a:rPr>
              <a:t>imprimirAlReves</a:t>
            </a:r>
            <a:r>
              <a:rPr lang="fr-FR" sz="2000" dirty="0">
                <a:solidFill>
                  <a:prstClr val="black"/>
                </a:solidFill>
                <a:latin typeface="Consolas" pitchFamily="49" charset="0"/>
                <a:cs typeface="Consolas" pitchFamily="49" charset="0"/>
              </a:rPr>
              <a:t> : </a:t>
            </a:r>
            <a:r>
              <a:rPr lang="fr-FR" sz="2000" dirty="0" err="1">
                <a:solidFill>
                  <a:prstClr val="black"/>
                </a:solidFill>
                <a:latin typeface="Consolas" pitchFamily="49" charset="0"/>
                <a:cs typeface="Consolas" pitchFamily="49" charset="0"/>
              </a:rPr>
              <a:t>int</a:t>
            </a:r>
            <a:r>
              <a:rPr lang="fr-FR" sz="2000" dirty="0">
                <a:solidFill>
                  <a:prstClr val="black"/>
                </a:solidFill>
                <a:latin typeface="Consolas" pitchFamily="49" charset="0"/>
                <a:cs typeface="Consolas" pitchFamily="49" charset="0"/>
              </a:rPr>
              <a:t> </a:t>
            </a:r>
            <a:r>
              <a:rPr lang="fr-FR" sz="2000" dirty="0" err="1">
                <a:solidFill>
                  <a:prstClr val="black"/>
                </a:solidFill>
                <a:latin typeface="Consolas" pitchFamily="49" charset="0"/>
                <a:cs typeface="Consolas" pitchFamily="49" charset="0"/>
              </a:rPr>
              <a:t>list</a:t>
            </a:r>
            <a:r>
              <a:rPr lang="fr-FR" sz="2000" dirty="0">
                <a:solidFill>
                  <a:prstClr val="black"/>
                </a:solidFill>
                <a:latin typeface="Consolas" pitchFamily="49" charset="0"/>
                <a:cs typeface="Consolas" pitchFamily="49" charset="0"/>
              </a:rPr>
              <a:t> -&gt; unit</a:t>
            </a:r>
          </a:p>
          <a:p>
            <a:r>
              <a:rPr lang="es-ES" sz="2000" dirty="0">
                <a:solidFill>
                  <a:prstClr val="black"/>
                </a:solidFill>
                <a:latin typeface="Consolas" pitchFamily="49" charset="0"/>
                <a:cs typeface="Consolas" pitchFamily="49" charset="0"/>
              </a:rPr>
              <a:t>&gt; </a:t>
            </a:r>
            <a:r>
              <a:rPr lang="es-ES" sz="2000" dirty="0" err="1">
                <a:solidFill>
                  <a:prstClr val="black"/>
                </a:solidFill>
                <a:latin typeface="Consolas" pitchFamily="49" charset="0"/>
                <a:cs typeface="Consolas" pitchFamily="49" charset="0"/>
              </a:rPr>
              <a:t>imprimirAlReves</a:t>
            </a:r>
            <a:r>
              <a:rPr lang="es-ES" sz="2000" dirty="0">
                <a:solidFill>
                  <a:prstClr val="black"/>
                </a:solidFill>
                <a:latin typeface="Consolas" pitchFamily="49" charset="0"/>
                <a:cs typeface="Consolas" pitchFamily="49" charset="0"/>
              </a:rPr>
              <a:t> [1..10];;</a:t>
            </a:r>
          </a:p>
          <a:p>
            <a:r>
              <a:rPr lang="es-ES" sz="2000" dirty="0" smtClean="0">
                <a:solidFill>
                  <a:prstClr val="black"/>
                </a:solidFill>
                <a:latin typeface="Consolas" pitchFamily="49" charset="0"/>
                <a:cs typeface="Consolas" pitchFamily="49" charset="0"/>
              </a:rPr>
              <a:t>10 9 8 7 6 5 4 3 2 1 FIN :)</a:t>
            </a:r>
          </a:p>
          <a:p>
            <a:r>
              <a:rPr lang="es-ES" sz="2000" dirty="0" smtClean="0">
                <a:solidFill>
                  <a:prstClr val="black"/>
                </a:solidFill>
                <a:latin typeface="Consolas" pitchFamily="49" charset="0"/>
                <a:cs typeface="Consolas" pitchFamily="49" charset="0"/>
              </a:rPr>
              <a:t>val </a:t>
            </a:r>
            <a:r>
              <a:rPr lang="es-ES" sz="2000" dirty="0" err="1">
                <a:solidFill>
                  <a:prstClr val="black"/>
                </a:solidFill>
                <a:latin typeface="Consolas" pitchFamily="49" charset="0"/>
                <a:cs typeface="Consolas" pitchFamily="49" charset="0"/>
              </a:rPr>
              <a:t>it</a:t>
            </a:r>
            <a:r>
              <a:rPr lang="es-ES" sz="2000" dirty="0">
                <a:solidFill>
                  <a:prstClr val="black"/>
                </a:solidFill>
                <a:latin typeface="Consolas" pitchFamily="49" charset="0"/>
                <a:cs typeface="Consolas" pitchFamily="49" charset="0"/>
              </a:rPr>
              <a:t> : </a:t>
            </a:r>
            <a:r>
              <a:rPr lang="es-ES" sz="2000" dirty="0" err="1">
                <a:solidFill>
                  <a:prstClr val="black"/>
                </a:solidFill>
                <a:latin typeface="Consolas" pitchFamily="49" charset="0"/>
                <a:cs typeface="Consolas" pitchFamily="49" charset="0"/>
              </a:rPr>
              <a:t>unit</a:t>
            </a:r>
            <a:r>
              <a:rPr lang="es-ES" sz="2000" dirty="0">
                <a:solidFill>
                  <a:prstClr val="black"/>
                </a:solidFill>
                <a:latin typeface="Consolas" pitchFamily="49" charset="0"/>
                <a:cs typeface="Consolas" pitchFamily="49" charset="0"/>
              </a:rPr>
              <a:t> = ()</a:t>
            </a:r>
          </a:p>
          <a:p>
            <a:endParaRPr lang="es-ES" sz="2000" dirty="0">
              <a:solidFill>
                <a:prstClr val="black"/>
              </a:solidFill>
            </a:endParaRPr>
          </a:p>
        </p:txBody>
      </p:sp>
      <p:graphicFrame>
        <p:nvGraphicFramePr>
          <p:cNvPr id="5"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E906478-99B0-4A25-BC44-E647138C65FD}" type="slidenum">
              <a:rPr lang="en-US" smtClean="0"/>
              <a:pPr/>
              <a:t>52</a:t>
            </a:fld>
            <a:endParaRPr lang="en-US"/>
          </a:p>
        </p:txBody>
      </p:sp>
    </p:spTree>
    <p:extLst>
      <p:ext uri="{BB962C8B-B14F-4D97-AF65-F5344CB8AC3E}">
        <p14:creationId xmlns:p14="http://schemas.microsoft.com/office/powerpoint/2010/main" val="209906297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Recursión mutua</a:t>
            </a:r>
            <a:endParaRPr lang="es-ES" dirty="0"/>
          </a:p>
        </p:txBody>
      </p:sp>
      <p:sp>
        <p:nvSpPr>
          <p:cNvPr id="3" name="Content Placeholder 2"/>
          <p:cNvSpPr>
            <a:spLocks noGrp="1"/>
          </p:cNvSpPr>
          <p:nvPr>
            <p:ph idx="1"/>
          </p:nvPr>
        </p:nvSpPr>
        <p:spPr/>
        <p:txBody>
          <a:bodyPr>
            <a:normAutofit/>
          </a:bodyPr>
          <a:lstStyle/>
          <a:p>
            <a:pPr algn="just"/>
            <a:r>
              <a:rPr lang="es-ES" sz="3400" dirty="0" smtClean="0"/>
              <a:t>En algunas ocasiones nos puede interesar usar una función para definir otra.</a:t>
            </a:r>
          </a:p>
          <a:p>
            <a:pPr algn="just"/>
            <a:r>
              <a:rPr lang="es-ES" sz="3400" dirty="0" smtClean="0"/>
              <a:t>¿Pero qué ocurre si esto se repite para la segunda función?</a:t>
            </a:r>
          </a:p>
          <a:p>
            <a:pPr algn="just"/>
            <a:r>
              <a:rPr lang="es-ES" sz="3400" dirty="0" smtClean="0"/>
              <a:t>Ejemplo: un número es par si su predecesor es impar; y un número es impar si su predecesor es par</a:t>
            </a:r>
            <a:endParaRPr lang="es-ES" sz="3400" dirty="0"/>
          </a:p>
        </p:txBody>
      </p:sp>
      <p:graphicFrame>
        <p:nvGraphicFramePr>
          <p:cNvPr id="4"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53</a:t>
            </a:fld>
            <a:endParaRPr lang="en-US"/>
          </a:p>
        </p:txBody>
      </p:sp>
    </p:spTree>
    <p:extLst>
      <p:ext uri="{BB962C8B-B14F-4D97-AF65-F5344CB8AC3E}">
        <p14:creationId xmlns:p14="http://schemas.microsoft.com/office/powerpoint/2010/main" val="194467853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Recursión mutua</a:t>
            </a:r>
            <a:endParaRPr lang="es-ES" dirty="0"/>
          </a:p>
        </p:txBody>
      </p:sp>
      <p:sp>
        <p:nvSpPr>
          <p:cNvPr id="3" name="Content Placeholder 2"/>
          <p:cNvSpPr>
            <a:spLocks noGrp="1"/>
          </p:cNvSpPr>
          <p:nvPr>
            <p:ph idx="1"/>
          </p:nvPr>
        </p:nvSpPr>
        <p:spPr/>
        <p:txBody>
          <a:bodyPr/>
          <a:lstStyle/>
          <a:p>
            <a:r>
              <a:rPr lang="es-ES" dirty="0" smtClean="0"/>
              <a:t>Hacer algo como…</a:t>
            </a:r>
            <a:endParaRPr lang="es-ES" dirty="0"/>
          </a:p>
        </p:txBody>
      </p:sp>
      <p:sp>
        <p:nvSpPr>
          <p:cNvPr id="4" name="Rectangle 3"/>
          <p:cNvSpPr/>
          <p:nvPr/>
        </p:nvSpPr>
        <p:spPr>
          <a:xfrm>
            <a:off x="1403648" y="2204864"/>
            <a:ext cx="6336704" cy="2000548"/>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s-ES" sz="2000" dirty="0" smtClean="0">
                <a:solidFill>
                  <a:prstClr val="black"/>
                </a:solidFill>
                <a:latin typeface="Consolas"/>
              </a:rPr>
              <a:t>&gt; </a:t>
            </a:r>
            <a:r>
              <a:rPr lang="es-ES" sz="2000" dirty="0" err="1" smtClean="0">
                <a:solidFill>
                  <a:srgbClr xmlns:mc="http://schemas.openxmlformats.org/markup-compatibility/2006" xmlns:a14="http://schemas.microsoft.com/office/drawing/2010/main" val="0000FF" mc:Ignorable=""/>
                </a:solidFill>
                <a:latin typeface="Consolas"/>
              </a:rPr>
              <a:t>let</a:t>
            </a:r>
            <a:r>
              <a:rPr lang="es-ES" sz="2000" dirty="0" smtClean="0">
                <a:solidFill>
                  <a:prstClr val="black"/>
                </a:solidFill>
                <a:latin typeface="Consolas"/>
              </a:rPr>
              <a:t> </a:t>
            </a:r>
            <a:r>
              <a:rPr lang="es-ES" sz="2000" dirty="0" err="1">
                <a:solidFill>
                  <a:srgbClr xmlns:mc="http://schemas.openxmlformats.org/markup-compatibility/2006" xmlns:a14="http://schemas.microsoft.com/office/drawing/2010/main" val="0000FF" mc:Ignorable=""/>
                </a:solidFill>
                <a:latin typeface="Consolas"/>
              </a:rPr>
              <a:t>rec</a:t>
            </a:r>
            <a:r>
              <a:rPr lang="es-ES" sz="2000" dirty="0">
                <a:solidFill>
                  <a:prstClr val="black"/>
                </a:solidFill>
                <a:latin typeface="Consolas"/>
              </a:rPr>
              <a:t> </a:t>
            </a:r>
            <a:r>
              <a:rPr lang="es-ES" sz="2000" dirty="0" err="1">
                <a:solidFill>
                  <a:prstClr val="black"/>
                </a:solidFill>
                <a:latin typeface="Consolas"/>
              </a:rPr>
              <a:t>esPar</a:t>
            </a:r>
            <a:r>
              <a:rPr lang="es-ES" sz="2000" dirty="0">
                <a:solidFill>
                  <a:prstClr val="black"/>
                </a:solidFill>
                <a:latin typeface="Consolas"/>
              </a:rPr>
              <a:t>   x  = </a:t>
            </a:r>
          </a:p>
          <a:p>
            <a:r>
              <a:rPr lang="en-US" sz="2000" dirty="0">
                <a:solidFill>
                  <a:prstClr val="black"/>
                </a:solidFill>
                <a:latin typeface="Consolas"/>
              </a:rPr>
              <a:t>    </a:t>
            </a:r>
            <a:r>
              <a:rPr lang="en-US" sz="2000" dirty="0">
                <a:solidFill>
                  <a:srgbClr xmlns:mc="http://schemas.openxmlformats.org/markup-compatibility/2006" xmlns:a14="http://schemas.microsoft.com/office/drawing/2010/main" val="0000FF" mc:Ignorable=""/>
                </a:solidFill>
                <a:latin typeface="Consolas"/>
              </a:rPr>
              <a:t>if</a:t>
            </a:r>
            <a:r>
              <a:rPr lang="en-US" sz="2000" dirty="0">
                <a:solidFill>
                  <a:prstClr val="black"/>
                </a:solidFill>
                <a:latin typeface="Consolas"/>
              </a:rPr>
              <a:t> x = 1 </a:t>
            </a:r>
            <a:r>
              <a:rPr lang="en-US" sz="2000" dirty="0">
                <a:solidFill>
                  <a:srgbClr xmlns:mc="http://schemas.openxmlformats.org/markup-compatibility/2006" xmlns:a14="http://schemas.microsoft.com/office/drawing/2010/main" val="0000FF" mc:Ignorable=""/>
                </a:solidFill>
                <a:latin typeface="Consolas"/>
              </a:rPr>
              <a:t>then</a:t>
            </a:r>
            <a:r>
              <a:rPr lang="en-US" sz="2000" dirty="0">
                <a:solidFill>
                  <a:prstClr val="black"/>
                </a:solidFill>
                <a:latin typeface="Consolas"/>
              </a:rPr>
              <a:t> </a:t>
            </a:r>
            <a:r>
              <a:rPr lang="en-US" sz="2000" dirty="0">
                <a:solidFill>
                  <a:srgbClr xmlns:mc="http://schemas.openxmlformats.org/markup-compatibility/2006" xmlns:a14="http://schemas.microsoft.com/office/drawing/2010/main" val="0000FF" mc:Ignorable=""/>
                </a:solidFill>
                <a:latin typeface="Consolas"/>
              </a:rPr>
              <a:t>false</a:t>
            </a:r>
            <a:r>
              <a:rPr lang="en-US" sz="2000" dirty="0">
                <a:solidFill>
                  <a:prstClr val="black"/>
                </a:solidFill>
                <a:latin typeface="Consolas"/>
              </a:rPr>
              <a:t> </a:t>
            </a:r>
          </a:p>
          <a:p>
            <a:r>
              <a:rPr lang="es-ES" sz="2000" dirty="0">
                <a:solidFill>
                  <a:prstClr val="black"/>
                </a:solidFill>
                <a:latin typeface="Consolas"/>
              </a:rPr>
              <a:t>    </a:t>
            </a:r>
            <a:r>
              <a:rPr lang="es-ES" sz="2000" dirty="0" err="1">
                <a:solidFill>
                  <a:srgbClr xmlns:mc="http://schemas.openxmlformats.org/markup-compatibility/2006" xmlns:a14="http://schemas.microsoft.com/office/drawing/2010/main" val="0000FF" mc:Ignorable=""/>
                </a:solidFill>
                <a:latin typeface="Consolas"/>
              </a:rPr>
              <a:t>else</a:t>
            </a:r>
            <a:r>
              <a:rPr lang="es-ES" sz="2000" dirty="0">
                <a:solidFill>
                  <a:prstClr val="black"/>
                </a:solidFill>
                <a:latin typeface="Consolas"/>
              </a:rPr>
              <a:t> </a:t>
            </a:r>
            <a:r>
              <a:rPr lang="es-ES" sz="2000" dirty="0" err="1">
                <a:solidFill>
                  <a:prstClr val="black"/>
                </a:solidFill>
                <a:latin typeface="Consolas"/>
              </a:rPr>
              <a:t>esImpar</a:t>
            </a:r>
            <a:r>
              <a:rPr lang="es-ES" sz="2000" dirty="0">
                <a:solidFill>
                  <a:prstClr val="black"/>
                </a:solidFill>
                <a:latin typeface="Consolas"/>
              </a:rPr>
              <a:t> (x - 1)</a:t>
            </a:r>
          </a:p>
          <a:p>
            <a:r>
              <a:rPr lang="es-ES" sz="2000" dirty="0" err="1" smtClean="0">
                <a:solidFill>
                  <a:srgbClr xmlns:mc="http://schemas.openxmlformats.org/markup-compatibility/2006" xmlns:a14="http://schemas.microsoft.com/office/drawing/2010/main" val="0000FF" mc:Ignorable=""/>
                </a:solidFill>
                <a:latin typeface="Consolas"/>
              </a:rPr>
              <a:t>let</a:t>
            </a:r>
            <a:r>
              <a:rPr lang="es-ES" sz="2000" dirty="0" smtClean="0">
                <a:solidFill>
                  <a:srgbClr xmlns:mc="http://schemas.openxmlformats.org/markup-compatibility/2006" xmlns:a14="http://schemas.microsoft.com/office/drawing/2010/main" val="0000FF" mc:Ignorable=""/>
                </a:solidFill>
                <a:latin typeface="Consolas"/>
              </a:rPr>
              <a:t> </a:t>
            </a:r>
            <a:r>
              <a:rPr lang="es-ES" sz="2000" dirty="0" err="1" smtClean="0">
                <a:solidFill>
                  <a:prstClr val="black"/>
                </a:solidFill>
                <a:latin typeface="Consolas"/>
              </a:rPr>
              <a:t>esImpar</a:t>
            </a:r>
            <a:r>
              <a:rPr lang="es-ES" sz="2000" dirty="0" smtClean="0">
                <a:solidFill>
                  <a:prstClr val="black"/>
                </a:solidFill>
                <a:latin typeface="Consolas"/>
              </a:rPr>
              <a:t> </a:t>
            </a:r>
            <a:r>
              <a:rPr lang="es-ES" sz="2000" dirty="0">
                <a:solidFill>
                  <a:prstClr val="black"/>
                </a:solidFill>
                <a:latin typeface="Consolas"/>
              </a:rPr>
              <a:t>x  = </a:t>
            </a:r>
          </a:p>
          <a:p>
            <a:r>
              <a:rPr lang="en-US" sz="2000" dirty="0">
                <a:solidFill>
                  <a:prstClr val="black"/>
                </a:solidFill>
                <a:latin typeface="Consolas"/>
              </a:rPr>
              <a:t>    </a:t>
            </a:r>
            <a:r>
              <a:rPr lang="en-US" sz="2000" dirty="0">
                <a:solidFill>
                  <a:srgbClr xmlns:mc="http://schemas.openxmlformats.org/markup-compatibility/2006" xmlns:a14="http://schemas.microsoft.com/office/drawing/2010/main" val="0000FF" mc:Ignorable=""/>
                </a:solidFill>
                <a:latin typeface="Consolas"/>
              </a:rPr>
              <a:t>if</a:t>
            </a:r>
            <a:r>
              <a:rPr lang="en-US" sz="2000" dirty="0">
                <a:solidFill>
                  <a:prstClr val="black"/>
                </a:solidFill>
                <a:latin typeface="Consolas"/>
              </a:rPr>
              <a:t> x = 1 </a:t>
            </a:r>
            <a:r>
              <a:rPr lang="en-US" sz="2000" dirty="0">
                <a:solidFill>
                  <a:srgbClr xmlns:mc="http://schemas.openxmlformats.org/markup-compatibility/2006" xmlns:a14="http://schemas.microsoft.com/office/drawing/2010/main" val="0000FF" mc:Ignorable=""/>
                </a:solidFill>
                <a:latin typeface="Consolas"/>
              </a:rPr>
              <a:t>then</a:t>
            </a:r>
            <a:r>
              <a:rPr lang="en-US" sz="2000" dirty="0">
                <a:solidFill>
                  <a:prstClr val="black"/>
                </a:solidFill>
                <a:latin typeface="Consolas"/>
              </a:rPr>
              <a:t> </a:t>
            </a:r>
            <a:r>
              <a:rPr lang="en-US" sz="2000" dirty="0">
                <a:solidFill>
                  <a:srgbClr xmlns:mc="http://schemas.openxmlformats.org/markup-compatibility/2006" xmlns:a14="http://schemas.microsoft.com/office/drawing/2010/main" val="0000FF" mc:Ignorable=""/>
                </a:solidFill>
                <a:latin typeface="Consolas"/>
              </a:rPr>
              <a:t>true</a:t>
            </a:r>
            <a:r>
              <a:rPr lang="en-US" sz="2000" dirty="0">
                <a:solidFill>
                  <a:prstClr val="black"/>
                </a:solidFill>
                <a:latin typeface="Consolas"/>
              </a:rPr>
              <a:t> </a:t>
            </a:r>
          </a:p>
          <a:p>
            <a:r>
              <a:rPr lang="es-ES" sz="2000" dirty="0">
                <a:solidFill>
                  <a:prstClr val="black"/>
                </a:solidFill>
                <a:latin typeface="Consolas"/>
              </a:rPr>
              <a:t>    </a:t>
            </a:r>
            <a:r>
              <a:rPr lang="es-ES" sz="2000" dirty="0" err="1">
                <a:solidFill>
                  <a:srgbClr xmlns:mc="http://schemas.openxmlformats.org/markup-compatibility/2006" xmlns:a14="http://schemas.microsoft.com/office/drawing/2010/main" val="0000FF" mc:Ignorable=""/>
                </a:solidFill>
                <a:latin typeface="Consolas"/>
              </a:rPr>
              <a:t>else</a:t>
            </a:r>
            <a:r>
              <a:rPr lang="es-ES" sz="2000" dirty="0">
                <a:solidFill>
                  <a:prstClr val="black"/>
                </a:solidFill>
                <a:latin typeface="Consolas"/>
              </a:rPr>
              <a:t> </a:t>
            </a:r>
            <a:r>
              <a:rPr lang="es-ES" sz="2000" dirty="0" err="1">
                <a:solidFill>
                  <a:prstClr val="black"/>
                </a:solidFill>
                <a:latin typeface="Consolas"/>
              </a:rPr>
              <a:t>esPar</a:t>
            </a:r>
            <a:r>
              <a:rPr lang="es-ES" sz="2000" dirty="0">
                <a:solidFill>
                  <a:prstClr val="black"/>
                </a:solidFill>
                <a:latin typeface="Consolas"/>
              </a:rPr>
              <a:t> (x - 1)</a:t>
            </a:r>
          </a:p>
        </p:txBody>
      </p:sp>
      <p:graphicFrame>
        <p:nvGraphicFramePr>
          <p:cNvPr id="5"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E906478-99B0-4A25-BC44-E647138C65FD}" type="slidenum">
              <a:rPr lang="en-US" smtClean="0"/>
              <a:pPr/>
              <a:t>54</a:t>
            </a:fld>
            <a:endParaRPr lang="en-US"/>
          </a:p>
        </p:txBody>
      </p:sp>
    </p:spTree>
    <p:extLst>
      <p:ext uri="{BB962C8B-B14F-4D97-AF65-F5344CB8AC3E}">
        <p14:creationId xmlns:p14="http://schemas.microsoft.com/office/powerpoint/2010/main" val="120883024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Recursión mutua</a:t>
            </a:r>
            <a:endParaRPr lang="es-ES" dirty="0"/>
          </a:p>
        </p:txBody>
      </p:sp>
      <p:sp>
        <p:nvSpPr>
          <p:cNvPr id="3" name="Content Placeholder 2"/>
          <p:cNvSpPr>
            <a:spLocks noGrp="1"/>
          </p:cNvSpPr>
          <p:nvPr>
            <p:ph idx="1"/>
          </p:nvPr>
        </p:nvSpPr>
        <p:spPr>
          <a:xfrm>
            <a:off x="457200" y="1600200"/>
            <a:ext cx="8219256" cy="5717232"/>
          </a:xfrm>
        </p:spPr>
        <p:txBody>
          <a:bodyPr>
            <a:normAutofit/>
          </a:bodyPr>
          <a:lstStyle/>
          <a:p>
            <a:r>
              <a:rPr lang="es-ES" dirty="0"/>
              <a:t>Hacer algo como</a:t>
            </a:r>
            <a:r>
              <a:rPr lang="es-ES" dirty="0" smtClean="0"/>
              <a:t>…</a:t>
            </a:r>
          </a:p>
          <a:p>
            <a:endParaRPr lang="es-ES" dirty="0"/>
          </a:p>
          <a:p>
            <a:endParaRPr lang="es-ES" dirty="0" smtClean="0"/>
          </a:p>
          <a:p>
            <a:endParaRPr lang="es-ES" dirty="0"/>
          </a:p>
          <a:p>
            <a:endParaRPr lang="es-ES" dirty="0" smtClean="0"/>
          </a:p>
          <a:p>
            <a:endParaRPr lang="es-ES" dirty="0"/>
          </a:p>
          <a:p>
            <a:pPr marL="0" indent="0">
              <a:buNone/>
            </a:pPr>
            <a:endParaRPr lang="es-ES" dirty="0"/>
          </a:p>
          <a:p>
            <a:pPr marL="0" indent="0">
              <a:buNone/>
            </a:pPr>
            <a:r>
              <a:rPr lang="es-ES" dirty="0" smtClean="0"/>
              <a:t>es incorrecto</a:t>
            </a:r>
            <a:endParaRPr lang="es-ES" dirty="0"/>
          </a:p>
          <a:p>
            <a:pPr marL="0" indent="0">
              <a:buNone/>
            </a:pPr>
            <a:endParaRPr lang="es-ES" dirty="0"/>
          </a:p>
        </p:txBody>
      </p:sp>
      <p:sp>
        <p:nvSpPr>
          <p:cNvPr id="4" name="Rectangle 3"/>
          <p:cNvSpPr/>
          <p:nvPr/>
        </p:nvSpPr>
        <p:spPr>
          <a:xfrm>
            <a:off x="1403648" y="2204864"/>
            <a:ext cx="6336704" cy="347787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s-ES" sz="2000" dirty="0" smtClean="0">
                <a:solidFill>
                  <a:prstClr val="black"/>
                </a:solidFill>
                <a:latin typeface="Consolas"/>
              </a:rPr>
              <a:t>&gt; </a:t>
            </a:r>
            <a:r>
              <a:rPr lang="es-ES" sz="2000" dirty="0" err="1" smtClean="0">
                <a:solidFill>
                  <a:srgbClr xmlns:mc="http://schemas.openxmlformats.org/markup-compatibility/2006" xmlns:a14="http://schemas.microsoft.com/office/drawing/2010/main" val="0000FF" mc:Ignorable=""/>
                </a:solidFill>
                <a:latin typeface="Consolas"/>
              </a:rPr>
              <a:t>let</a:t>
            </a:r>
            <a:r>
              <a:rPr lang="es-ES" sz="2000" dirty="0" smtClean="0">
                <a:solidFill>
                  <a:prstClr val="black"/>
                </a:solidFill>
                <a:latin typeface="Consolas"/>
              </a:rPr>
              <a:t> </a:t>
            </a:r>
            <a:r>
              <a:rPr lang="es-ES" sz="2000" dirty="0" err="1">
                <a:solidFill>
                  <a:srgbClr xmlns:mc="http://schemas.openxmlformats.org/markup-compatibility/2006" xmlns:a14="http://schemas.microsoft.com/office/drawing/2010/main" val="0000FF" mc:Ignorable=""/>
                </a:solidFill>
                <a:latin typeface="Consolas"/>
              </a:rPr>
              <a:t>rec</a:t>
            </a:r>
            <a:r>
              <a:rPr lang="es-ES" sz="2000" dirty="0">
                <a:solidFill>
                  <a:prstClr val="black"/>
                </a:solidFill>
                <a:latin typeface="Consolas"/>
              </a:rPr>
              <a:t> </a:t>
            </a:r>
            <a:r>
              <a:rPr lang="es-ES" sz="2000" dirty="0" err="1">
                <a:solidFill>
                  <a:prstClr val="black"/>
                </a:solidFill>
                <a:latin typeface="Consolas"/>
              </a:rPr>
              <a:t>esPar</a:t>
            </a:r>
            <a:r>
              <a:rPr lang="es-ES" sz="2000" dirty="0">
                <a:solidFill>
                  <a:prstClr val="black"/>
                </a:solidFill>
                <a:latin typeface="Consolas"/>
              </a:rPr>
              <a:t>   x  = </a:t>
            </a:r>
          </a:p>
          <a:p>
            <a:r>
              <a:rPr lang="en-US" sz="2000" dirty="0">
                <a:solidFill>
                  <a:prstClr val="black"/>
                </a:solidFill>
                <a:latin typeface="Consolas"/>
              </a:rPr>
              <a:t>    </a:t>
            </a:r>
            <a:r>
              <a:rPr lang="en-US" sz="2000" dirty="0">
                <a:solidFill>
                  <a:srgbClr xmlns:mc="http://schemas.openxmlformats.org/markup-compatibility/2006" xmlns:a14="http://schemas.microsoft.com/office/drawing/2010/main" val="0000FF" mc:Ignorable=""/>
                </a:solidFill>
                <a:latin typeface="Consolas"/>
              </a:rPr>
              <a:t>if</a:t>
            </a:r>
            <a:r>
              <a:rPr lang="en-US" sz="2000" dirty="0">
                <a:solidFill>
                  <a:prstClr val="black"/>
                </a:solidFill>
                <a:latin typeface="Consolas"/>
              </a:rPr>
              <a:t> x = 1 </a:t>
            </a:r>
            <a:r>
              <a:rPr lang="en-US" sz="2000" dirty="0">
                <a:solidFill>
                  <a:srgbClr xmlns:mc="http://schemas.openxmlformats.org/markup-compatibility/2006" xmlns:a14="http://schemas.microsoft.com/office/drawing/2010/main" val="0000FF" mc:Ignorable=""/>
                </a:solidFill>
                <a:latin typeface="Consolas"/>
              </a:rPr>
              <a:t>then</a:t>
            </a:r>
            <a:r>
              <a:rPr lang="en-US" sz="2000" dirty="0">
                <a:solidFill>
                  <a:prstClr val="black"/>
                </a:solidFill>
                <a:latin typeface="Consolas"/>
              </a:rPr>
              <a:t> </a:t>
            </a:r>
            <a:r>
              <a:rPr lang="en-US" sz="2000" dirty="0">
                <a:solidFill>
                  <a:srgbClr xmlns:mc="http://schemas.openxmlformats.org/markup-compatibility/2006" xmlns:a14="http://schemas.microsoft.com/office/drawing/2010/main" val="0000FF" mc:Ignorable=""/>
                </a:solidFill>
                <a:latin typeface="Consolas"/>
              </a:rPr>
              <a:t>false</a:t>
            </a:r>
            <a:r>
              <a:rPr lang="en-US" sz="2000" dirty="0">
                <a:solidFill>
                  <a:prstClr val="black"/>
                </a:solidFill>
                <a:latin typeface="Consolas"/>
              </a:rPr>
              <a:t> </a:t>
            </a:r>
          </a:p>
          <a:p>
            <a:r>
              <a:rPr lang="es-ES" sz="2000" dirty="0">
                <a:solidFill>
                  <a:prstClr val="black"/>
                </a:solidFill>
                <a:latin typeface="Consolas"/>
              </a:rPr>
              <a:t>    </a:t>
            </a:r>
            <a:r>
              <a:rPr lang="es-ES" sz="2000" dirty="0" err="1">
                <a:solidFill>
                  <a:srgbClr xmlns:mc="http://schemas.openxmlformats.org/markup-compatibility/2006" xmlns:a14="http://schemas.microsoft.com/office/drawing/2010/main" val="0000FF" mc:Ignorable=""/>
                </a:solidFill>
                <a:latin typeface="Consolas"/>
              </a:rPr>
              <a:t>else</a:t>
            </a:r>
            <a:r>
              <a:rPr lang="es-ES" sz="2000" dirty="0">
                <a:solidFill>
                  <a:prstClr val="black"/>
                </a:solidFill>
                <a:latin typeface="Consolas"/>
              </a:rPr>
              <a:t> </a:t>
            </a:r>
            <a:r>
              <a:rPr lang="es-ES" sz="2000" b="1" dirty="0" err="1">
                <a:solidFill>
                  <a:srgbClr xmlns:mc="http://schemas.openxmlformats.org/markup-compatibility/2006" xmlns:a14="http://schemas.microsoft.com/office/drawing/2010/main" val="FF0000" mc:Ignorable=""/>
                </a:solidFill>
                <a:latin typeface="Consolas"/>
              </a:rPr>
              <a:t>esImpar</a:t>
            </a:r>
            <a:r>
              <a:rPr lang="es-ES" sz="2000" dirty="0">
                <a:solidFill>
                  <a:srgbClr xmlns:mc="http://schemas.openxmlformats.org/markup-compatibility/2006" xmlns:a14="http://schemas.microsoft.com/office/drawing/2010/main" val="FF0000" mc:Ignorable=""/>
                </a:solidFill>
                <a:latin typeface="Consolas"/>
              </a:rPr>
              <a:t> </a:t>
            </a:r>
            <a:r>
              <a:rPr lang="es-ES" sz="2000" dirty="0">
                <a:solidFill>
                  <a:prstClr val="black"/>
                </a:solidFill>
                <a:latin typeface="Consolas"/>
              </a:rPr>
              <a:t>(x - 1)</a:t>
            </a:r>
          </a:p>
          <a:p>
            <a:r>
              <a:rPr lang="es-ES" sz="2000" dirty="0" err="1" smtClean="0">
                <a:solidFill>
                  <a:srgbClr xmlns:mc="http://schemas.openxmlformats.org/markup-compatibility/2006" xmlns:a14="http://schemas.microsoft.com/office/drawing/2010/main" val="0000FF" mc:Ignorable=""/>
                </a:solidFill>
                <a:latin typeface="Consolas"/>
              </a:rPr>
              <a:t>let</a:t>
            </a:r>
            <a:r>
              <a:rPr lang="es-ES" sz="2000" dirty="0" smtClean="0">
                <a:solidFill>
                  <a:srgbClr xmlns:mc="http://schemas.openxmlformats.org/markup-compatibility/2006" xmlns:a14="http://schemas.microsoft.com/office/drawing/2010/main" val="0000FF" mc:Ignorable=""/>
                </a:solidFill>
                <a:latin typeface="Consolas"/>
              </a:rPr>
              <a:t> </a:t>
            </a:r>
            <a:r>
              <a:rPr lang="es-ES" sz="2000" dirty="0" err="1" smtClean="0">
                <a:solidFill>
                  <a:prstClr val="black"/>
                </a:solidFill>
                <a:latin typeface="Consolas"/>
              </a:rPr>
              <a:t>esImpar</a:t>
            </a:r>
            <a:r>
              <a:rPr lang="es-ES" sz="2000" dirty="0" smtClean="0">
                <a:solidFill>
                  <a:prstClr val="black"/>
                </a:solidFill>
                <a:latin typeface="Consolas"/>
              </a:rPr>
              <a:t> </a:t>
            </a:r>
            <a:r>
              <a:rPr lang="es-ES" sz="2000" dirty="0">
                <a:solidFill>
                  <a:prstClr val="black"/>
                </a:solidFill>
                <a:latin typeface="Consolas"/>
              </a:rPr>
              <a:t>x  = </a:t>
            </a:r>
          </a:p>
          <a:p>
            <a:r>
              <a:rPr lang="en-US" sz="2000" dirty="0">
                <a:solidFill>
                  <a:prstClr val="black"/>
                </a:solidFill>
                <a:latin typeface="Consolas"/>
              </a:rPr>
              <a:t>    </a:t>
            </a:r>
            <a:r>
              <a:rPr lang="en-US" sz="2000" dirty="0">
                <a:solidFill>
                  <a:srgbClr xmlns:mc="http://schemas.openxmlformats.org/markup-compatibility/2006" xmlns:a14="http://schemas.microsoft.com/office/drawing/2010/main" val="0000FF" mc:Ignorable=""/>
                </a:solidFill>
                <a:latin typeface="Consolas"/>
              </a:rPr>
              <a:t>if</a:t>
            </a:r>
            <a:r>
              <a:rPr lang="en-US" sz="2000" dirty="0">
                <a:solidFill>
                  <a:prstClr val="black"/>
                </a:solidFill>
                <a:latin typeface="Consolas"/>
              </a:rPr>
              <a:t> x = 1 </a:t>
            </a:r>
            <a:r>
              <a:rPr lang="en-US" sz="2000" dirty="0">
                <a:solidFill>
                  <a:srgbClr xmlns:mc="http://schemas.openxmlformats.org/markup-compatibility/2006" xmlns:a14="http://schemas.microsoft.com/office/drawing/2010/main" val="0000FF" mc:Ignorable=""/>
                </a:solidFill>
                <a:latin typeface="Consolas"/>
              </a:rPr>
              <a:t>then</a:t>
            </a:r>
            <a:r>
              <a:rPr lang="en-US" sz="2000" dirty="0">
                <a:solidFill>
                  <a:prstClr val="black"/>
                </a:solidFill>
                <a:latin typeface="Consolas"/>
              </a:rPr>
              <a:t> </a:t>
            </a:r>
            <a:r>
              <a:rPr lang="en-US" sz="2000" dirty="0">
                <a:solidFill>
                  <a:srgbClr xmlns:mc="http://schemas.openxmlformats.org/markup-compatibility/2006" xmlns:a14="http://schemas.microsoft.com/office/drawing/2010/main" val="0000FF" mc:Ignorable=""/>
                </a:solidFill>
                <a:latin typeface="Consolas"/>
              </a:rPr>
              <a:t>true</a:t>
            </a:r>
            <a:r>
              <a:rPr lang="en-US" sz="2000" dirty="0">
                <a:solidFill>
                  <a:prstClr val="black"/>
                </a:solidFill>
                <a:latin typeface="Consolas"/>
              </a:rPr>
              <a:t> </a:t>
            </a:r>
          </a:p>
          <a:p>
            <a:r>
              <a:rPr lang="es-ES" sz="2000" dirty="0">
                <a:solidFill>
                  <a:prstClr val="black"/>
                </a:solidFill>
                <a:latin typeface="Consolas"/>
              </a:rPr>
              <a:t>    </a:t>
            </a:r>
            <a:r>
              <a:rPr lang="es-ES" sz="2000" dirty="0" err="1">
                <a:solidFill>
                  <a:srgbClr xmlns:mc="http://schemas.openxmlformats.org/markup-compatibility/2006" xmlns:a14="http://schemas.microsoft.com/office/drawing/2010/main" val="0000FF" mc:Ignorable=""/>
                </a:solidFill>
                <a:latin typeface="Consolas"/>
              </a:rPr>
              <a:t>else</a:t>
            </a:r>
            <a:r>
              <a:rPr lang="es-ES" sz="2000" dirty="0">
                <a:solidFill>
                  <a:prstClr val="black"/>
                </a:solidFill>
                <a:latin typeface="Consolas"/>
              </a:rPr>
              <a:t> </a:t>
            </a:r>
            <a:r>
              <a:rPr lang="es-ES" sz="2000" dirty="0" err="1">
                <a:solidFill>
                  <a:prstClr val="black"/>
                </a:solidFill>
                <a:latin typeface="Consolas"/>
              </a:rPr>
              <a:t>esPar</a:t>
            </a:r>
            <a:r>
              <a:rPr lang="es-ES" sz="2000" dirty="0">
                <a:solidFill>
                  <a:prstClr val="black"/>
                </a:solidFill>
                <a:latin typeface="Consolas"/>
              </a:rPr>
              <a:t> (x - 1</a:t>
            </a:r>
            <a:r>
              <a:rPr lang="es-ES" sz="2000" dirty="0" smtClean="0">
                <a:solidFill>
                  <a:prstClr val="black"/>
                </a:solidFill>
                <a:latin typeface="Consolas"/>
              </a:rPr>
              <a:t>)</a:t>
            </a:r>
          </a:p>
          <a:p>
            <a:endParaRPr lang="es-ES" sz="2000" dirty="0" smtClean="0">
              <a:solidFill>
                <a:prstClr val="black"/>
              </a:solidFill>
              <a:latin typeface="Consolas"/>
            </a:endParaRPr>
          </a:p>
          <a:p>
            <a:r>
              <a:rPr lang="es-ES" sz="2000" dirty="0">
                <a:solidFill>
                  <a:prstClr val="black"/>
                </a:solidFill>
              </a:rPr>
              <a:t> </a:t>
            </a:r>
            <a:r>
              <a:rPr lang="es-ES" sz="2000" dirty="0" smtClean="0">
                <a:solidFill>
                  <a:prstClr val="black"/>
                </a:solidFill>
              </a:rPr>
              <a:t>	</a:t>
            </a:r>
            <a:r>
              <a:rPr lang="es-ES" sz="2000" dirty="0" err="1" smtClean="0">
                <a:solidFill>
                  <a:prstClr val="black"/>
                </a:solidFill>
                <a:latin typeface="Consolas" pitchFamily="49" charset="0"/>
                <a:cs typeface="Consolas" pitchFamily="49" charset="0"/>
              </a:rPr>
              <a:t>else</a:t>
            </a:r>
            <a:r>
              <a:rPr lang="es-ES" sz="2000" dirty="0" smtClean="0">
                <a:solidFill>
                  <a:prstClr val="black"/>
                </a:solidFill>
                <a:latin typeface="Consolas" pitchFamily="49" charset="0"/>
                <a:cs typeface="Consolas" pitchFamily="49" charset="0"/>
              </a:rPr>
              <a:t> </a:t>
            </a:r>
            <a:r>
              <a:rPr lang="es-ES" sz="2000" dirty="0" err="1">
                <a:solidFill>
                  <a:prstClr val="black"/>
                </a:solidFill>
                <a:latin typeface="Consolas" pitchFamily="49" charset="0"/>
                <a:cs typeface="Consolas" pitchFamily="49" charset="0"/>
              </a:rPr>
              <a:t>esImpar</a:t>
            </a:r>
            <a:r>
              <a:rPr lang="es-ES" sz="2000" dirty="0">
                <a:solidFill>
                  <a:prstClr val="black"/>
                </a:solidFill>
                <a:latin typeface="Consolas" pitchFamily="49" charset="0"/>
                <a:cs typeface="Consolas" pitchFamily="49" charset="0"/>
              </a:rPr>
              <a:t> (x - 1)</a:t>
            </a:r>
          </a:p>
          <a:p>
            <a:r>
              <a:rPr lang="es-ES" sz="2000" dirty="0">
                <a:solidFill>
                  <a:prstClr val="black"/>
                </a:solidFill>
                <a:latin typeface="Consolas" pitchFamily="49" charset="0"/>
                <a:cs typeface="Consolas" pitchFamily="49" charset="0"/>
              </a:rPr>
              <a:t>  ---------^^^^^^^</a:t>
            </a:r>
            <a:endParaRPr lang="es-ES" sz="2000" dirty="0" smtClean="0">
              <a:solidFill>
                <a:prstClr val="black"/>
              </a:solidFill>
              <a:latin typeface="Consolas" pitchFamily="49" charset="0"/>
              <a:cs typeface="Consolas" pitchFamily="49" charset="0"/>
            </a:endParaRPr>
          </a:p>
          <a:p>
            <a:r>
              <a:rPr lang="en-US" sz="2000" dirty="0" err="1">
                <a:solidFill>
                  <a:prstClr val="black"/>
                </a:solidFill>
                <a:latin typeface="Consolas" pitchFamily="49" charset="0"/>
                <a:cs typeface="Consolas" pitchFamily="49" charset="0"/>
              </a:rPr>
              <a:t>stdin</a:t>
            </a:r>
            <a:r>
              <a:rPr lang="en-US" sz="2000" dirty="0">
                <a:solidFill>
                  <a:prstClr val="black"/>
                </a:solidFill>
                <a:latin typeface="Consolas" pitchFamily="49" charset="0"/>
                <a:cs typeface="Consolas" pitchFamily="49" charset="0"/>
              </a:rPr>
              <a:t>(26,10): error FS0039: The value or constructor '</a:t>
            </a:r>
            <a:r>
              <a:rPr lang="en-US" sz="2000" dirty="0" err="1">
                <a:solidFill>
                  <a:prstClr val="black"/>
                </a:solidFill>
                <a:latin typeface="Consolas" pitchFamily="49" charset="0"/>
                <a:cs typeface="Consolas" pitchFamily="49" charset="0"/>
              </a:rPr>
              <a:t>esImpar</a:t>
            </a:r>
            <a:r>
              <a:rPr lang="en-US" sz="2000" dirty="0">
                <a:solidFill>
                  <a:prstClr val="black"/>
                </a:solidFill>
                <a:latin typeface="Consolas" pitchFamily="49" charset="0"/>
                <a:cs typeface="Consolas" pitchFamily="49" charset="0"/>
              </a:rPr>
              <a:t>' is not </a:t>
            </a:r>
            <a:r>
              <a:rPr lang="en-US" sz="2000" dirty="0" smtClean="0">
                <a:solidFill>
                  <a:prstClr val="black"/>
                </a:solidFill>
                <a:latin typeface="Consolas" pitchFamily="49" charset="0"/>
                <a:cs typeface="Consolas" pitchFamily="49" charset="0"/>
              </a:rPr>
              <a:t>defined</a:t>
            </a:r>
            <a:endParaRPr lang="en-US" sz="2000" dirty="0">
              <a:solidFill>
                <a:prstClr val="black"/>
              </a:solidFill>
              <a:latin typeface="Consolas" pitchFamily="49" charset="0"/>
              <a:cs typeface="Consolas" pitchFamily="49" charset="0"/>
            </a:endParaRPr>
          </a:p>
        </p:txBody>
      </p:sp>
      <p:graphicFrame>
        <p:nvGraphicFramePr>
          <p:cNvPr id="5"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E906478-99B0-4A25-BC44-E647138C65FD}" type="slidenum">
              <a:rPr lang="en-US" smtClean="0"/>
              <a:pPr/>
              <a:t>55</a:t>
            </a:fld>
            <a:endParaRPr lang="en-US"/>
          </a:p>
        </p:txBody>
      </p:sp>
    </p:spTree>
    <p:extLst>
      <p:ext uri="{BB962C8B-B14F-4D97-AF65-F5344CB8AC3E}">
        <p14:creationId xmlns:p14="http://schemas.microsoft.com/office/powerpoint/2010/main" val="32359412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Recursión mutua</a:t>
            </a:r>
            <a:endParaRPr lang="es-ES" dirty="0"/>
          </a:p>
        </p:txBody>
      </p:sp>
      <p:sp>
        <p:nvSpPr>
          <p:cNvPr id="3" name="Content Placeholder 2"/>
          <p:cNvSpPr>
            <a:spLocks noGrp="1"/>
          </p:cNvSpPr>
          <p:nvPr>
            <p:ph idx="1"/>
          </p:nvPr>
        </p:nvSpPr>
        <p:spPr>
          <a:xfrm>
            <a:off x="457200" y="1600200"/>
            <a:ext cx="8229600" cy="5357192"/>
          </a:xfrm>
        </p:spPr>
        <p:txBody>
          <a:bodyPr>
            <a:normAutofit lnSpcReduction="10000"/>
          </a:bodyPr>
          <a:lstStyle/>
          <a:p>
            <a:pPr algn="just"/>
            <a:r>
              <a:rPr lang="es-ES" dirty="0" smtClean="0"/>
              <a:t>Solución: definir funciones mutuamente recursivas</a:t>
            </a:r>
          </a:p>
          <a:p>
            <a:endParaRPr lang="es-ES" dirty="0"/>
          </a:p>
          <a:p>
            <a:endParaRPr lang="es-ES" dirty="0" smtClean="0"/>
          </a:p>
          <a:p>
            <a:endParaRPr lang="es-ES" dirty="0"/>
          </a:p>
          <a:p>
            <a:endParaRPr lang="es-ES" dirty="0" smtClean="0"/>
          </a:p>
          <a:p>
            <a:endParaRPr lang="es-ES" dirty="0"/>
          </a:p>
          <a:p>
            <a:pPr algn="just"/>
            <a:r>
              <a:rPr lang="es-ES" sz="2900" dirty="0" smtClean="0"/>
              <a:t>Con la palabra reservada </a:t>
            </a:r>
            <a:r>
              <a:rPr lang="es-ES" sz="2900" b="1" dirty="0" smtClean="0">
                <a:latin typeface="Consolas" pitchFamily="49" charset="0"/>
                <a:cs typeface="Consolas" pitchFamily="49" charset="0"/>
              </a:rPr>
              <a:t>and</a:t>
            </a:r>
            <a:r>
              <a:rPr lang="es-ES" sz="2900" dirty="0" smtClean="0"/>
              <a:t> le decimos al sistema de inferencia de tipos que infiera el tipo de ambas funciones al mismo tiempo</a:t>
            </a:r>
            <a:endParaRPr lang="es-ES" sz="2900" dirty="0"/>
          </a:p>
        </p:txBody>
      </p:sp>
      <p:sp>
        <p:nvSpPr>
          <p:cNvPr id="4" name="Rectangle 3"/>
          <p:cNvSpPr/>
          <p:nvPr/>
        </p:nvSpPr>
        <p:spPr>
          <a:xfrm>
            <a:off x="1781944" y="2564904"/>
            <a:ext cx="5526360" cy="2677656"/>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s-ES" sz="2800" dirty="0" smtClean="0">
                <a:solidFill>
                  <a:prstClr val="black"/>
                </a:solidFill>
                <a:latin typeface="Consolas"/>
              </a:rPr>
              <a:t>&gt; </a:t>
            </a:r>
            <a:r>
              <a:rPr lang="es-ES" sz="2800" dirty="0" err="1" smtClean="0">
                <a:solidFill>
                  <a:srgbClr xmlns:mc="http://schemas.openxmlformats.org/markup-compatibility/2006" xmlns:a14="http://schemas.microsoft.com/office/drawing/2010/main" val="0000FF" mc:Ignorable=""/>
                </a:solidFill>
                <a:latin typeface="Consolas"/>
              </a:rPr>
              <a:t>let</a:t>
            </a:r>
            <a:r>
              <a:rPr lang="es-ES" sz="2800" dirty="0" smtClean="0">
                <a:solidFill>
                  <a:prstClr val="black"/>
                </a:solidFill>
                <a:latin typeface="Consolas"/>
              </a:rPr>
              <a:t> </a:t>
            </a:r>
            <a:r>
              <a:rPr lang="es-ES" sz="2800" dirty="0" err="1">
                <a:solidFill>
                  <a:srgbClr xmlns:mc="http://schemas.openxmlformats.org/markup-compatibility/2006" xmlns:a14="http://schemas.microsoft.com/office/drawing/2010/main" val="0000FF" mc:Ignorable=""/>
                </a:solidFill>
                <a:latin typeface="Consolas"/>
              </a:rPr>
              <a:t>rec</a:t>
            </a:r>
            <a:r>
              <a:rPr lang="es-ES" sz="2800" dirty="0">
                <a:solidFill>
                  <a:prstClr val="black"/>
                </a:solidFill>
                <a:latin typeface="Consolas"/>
              </a:rPr>
              <a:t> </a:t>
            </a:r>
            <a:r>
              <a:rPr lang="es-ES" sz="2800" dirty="0" err="1">
                <a:solidFill>
                  <a:prstClr val="black"/>
                </a:solidFill>
                <a:latin typeface="Consolas"/>
              </a:rPr>
              <a:t>esPar</a:t>
            </a:r>
            <a:r>
              <a:rPr lang="es-ES" sz="2800" dirty="0">
                <a:solidFill>
                  <a:prstClr val="black"/>
                </a:solidFill>
                <a:latin typeface="Consolas"/>
              </a:rPr>
              <a:t>   x  = </a:t>
            </a:r>
          </a:p>
          <a:p>
            <a:r>
              <a:rPr lang="en-US" sz="2800" dirty="0">
                <a:solidFill>
                  <a:prstClr val="black"/>
                </a:solidFill>
                <a:latin typeface="Consolas"/>
              </a:rPr>
              <a:t>    </a:t>
            </a:r>
            <a:r>
              <a:rPr lang="en-US" sz="2800" dirty="0">
                <a:solidFill>
                  <a:srgbClr xmlns:mc="http://schemas.openxmlformats.org/markup-compatibility/2006" xmlns:a14="http://schemas.microsoft.com/office/drawing/2010/main" val="0000FF" mc:Ignorable=""/>
                </a:solidFill>
                <a:latin typeface="Consolas"/>
              </a:rPr>
              <a:t>if</a:t>
            </a:r>
            <a:r>
              <a:rPr lang="en-US" sz="2800" dirty="0">
                <a:solidFill>
                  <a:prstClr val="black"/>
                </a:solidFill>
                <a:latin typeface="Consolas"/>
              </a:rPr>
              <a:t> x = 1 </a:t>
            </a:r>
            <a:r>
              <a:rPr lang="en-US" sz="2800" dirty="0">
                <a:solidFill>
                  <a:srgbClr xmlns:mc="http://schemas.openxmlformats.org/markup-compatibility/2006" xmlns:a14="http://schemas.microsoft.com/office/drawing/2010/main" val="0000FF" mc:Ignorable=""/>
                </a:solidFill>
                <a:latin typeface="Consolas"/>
              </a:rPr>
              <a:t>then</a:t>
            </a:r>
            <a:r>
              <a:rPr lang="en-US" sz="2800" dirty="0">
                <a:solidFill>
                  <a:prstClr val="black"/>
                </a:solidFill>
                <a:latin typeface="Consolas"/>
              </a:rPr>
              <a:t> </a:t>
            </a:r>
            <a:r>
              <a:rPr lang="en-US" sz="2800" dirty="0">
                <a:solidFill>
                  <a:srgbClr xmlns:mc="http://schemas.openxmlformats.org/markup-compatibility/2006" xmlns:a14="http://schemas.microsoft.com/office/drawing/2010/main" val="0000FF" mc:Ignorable=""/>
                </a:solidFill>
                <a:latin typeface="Consolas"/>
              </a:rPr>
              <a:t>false</a:t>
            </a:r>
            <a:r>
              <a:rPr lang="en-US" sz="2800" dirty="0">
                <a:solidFill>
                  <a:prstClr val="black"/>
                </a:solidFill>
                <a:latin typeface="Consolas"/>
              </a:rPr>
              <a:t> </a:t>
            </a:r>
          </a:p>
          <a:p>
            <a:r>
              <a:rPr lang="es-ES" sz="2800" dirty="0">
                <a:solidFill>
                  <a:prstClr val="black"/>
                </a:solidFill>
                <a:latin typeface="Consolas"/>
              </a:rPr>
              <a:t>    </a:t>
            </a:r>
            <a:r>
              <a:rPr lang="es-ES" sz="2800" dirty="0" err="1">
                <a:solidFill>
                  <a:srgbClr xmlns:mc="http://schemas.openxmlformats.org/markup-compatibility/2006" xmlns:a14="http://schemas.microsoft.com/office/drawing/2010/main" val="0000FF" mc:Ignorable=""/>
                </a:solidFill>
                <a:latin typeface="Consolas"/>
              </a:rPr>
              <a:t>else</a:t>
            </a:r>
            <a:r>
              <a:rPr lang="es-ES" sz="2800" dirty="0">
                <a:solidFill>
                  <a:prstClr val="black"/>
                </a:solidFill>
                <a:latin typeface="Consolas"/>
              </a:rPr>
              <a:t> </a:t>
            </a:r>
            <a:r>
              <a:rPr lang="es-ES" sz="2800" dirty="0" err="1">
                <a:solidFill>
                  <a:prstClr val="black"/>
                </a:solidFill>
                <a:latin typeface="Consolas"/>
              </a:rPr>
              <a:t>esImpar</a:t>
            </a:r>
            <a:r>
              <a:rPr lang="es-ES" sz="2800" dirty="0">
                <a:solidFill>
                  <a:prstClr val="black"/>
                </a:solidFill>
                <a:latin typeface="Consolas"/>
              </a:rPr>
              <a:t> (x - 1)</a:t>
            </a:r>
          </a:p>
          <a:p>
            <a:r>
              <a:rPr lang="es-ES" sz="2800" dirty="0">
                <a:solidFill>
                  <a:srgbClr xmlns:mc="http://schemas.openxmlformats.org/markup-compatibility/2006" xmlns:a14="http://schemas.microsoft.com/office/drawing/2010/main" val="0000FF" mc:Ignorable=""/>
                </a:solidFill>
                <a:latin typeface="Consolas"/>
              </a:rPr>
              <a:t>and</a:t>
            </a:r>
            <a:r>
              <a:rPr lang="es-ES" sz="2800" dirty="0">
                <a:solidFill>
                  <a:prstClr val="black"/>
                </a:solidFill>
                <a:latin typeface="Consolas"/>
              </a:rPr>
              <a:t>     </a:t>
            </a:r>
            <a:r>
              <a:rPr lang="es-ES" sz="2800" dirty="0" err="1">
                <a:solidFill>
                  <a:prstClr val="black"/>
                </a:solidFill>
                <a:latin typeface="Consolas"/>
              </a:rPr>
              <a:t>esImpar</a:t>
            </a:r>
            <a:r>
              <a:rPr lang="es-ES" sz="2800" dirty="0">
                <a:solidFill>
                  <a:prstClr val="black"/>
                </a:solidFill>
                <a:latin typeface="Consolas"/>
              </a:rPr>
              <a:t> x  = </a:t>
            </a:r>
          </a:p>
          <a:p>
            <a:r>
              <a:rPr lang="en-US" sz="2800" dirty="0">
                <a:solidFill>
                  <a:prstClr val="black"/>
                </a:solidFill>
                <a:latin typeface="Consolas"/>
              </a:rPr>
              <a:t>    </a:t>
            </a:r>
            <a:r>
              <a:rPr lang="en-US" sz="2800" dirty="0">
                <a:solidFill>
                  <a:srgbClr xmlns:mc="http://schemas.openxmlformats.org/markup-compatibility/2006" xmlns:a14="http://schemas.microsoft.com/office/drawing/2010/main" val="0000FF" mc:Ignorable=""/>
                </a:solidFill>
                <a:latin typeface="Consolas"/>
              </a:rPr>
              <a:t>if</a:t>
            </a:r>
            <a:r>
              <a:rPr lang="en-US" sz="2800" dirty="0">
                <a:solidFill>
                  <a:prstClr val="black"/>
                </a:solidFill>
                <a:latin typeface="Consolas"/>
              </a:rPr>
              <a:t> x = 1 </a:t>
            </a:r>
            <a:r>
              <a:rPr lang="en-US" sz="2800" dirty="0">
                <a:solidFill>
                  <a:srgbClr xmlns:mc="http://schemas.openxmlformats.org/markup-compatibility/2006" xmlns:a14="http://schemas.microsoft.com/office/drawing/2010/main" val="0000FF" mc:Ignorable=""/>
                </a:solidFill>
                <a:latin typeface="Consolas"/>
              </a:rPr>
              <a:t>then</a:t>
            </a:r>
            <a:r>
              <a:rPr lang="en-US" sz="2800" dirty="0">
                <a:solidFill>
                  <a:prstClr val="black"/>
                </a:solidFill>
                <a:latin typeface="Consolas"/>
              </a:rPr>
              <a:t> </a:t>
            </a:r>
            <a:r>
              <a:rPr lang="en-US" sz="2800" dirty="0">
                <a:solidFill>
                  <a:srgbClr xmlns:mc="http://schemas.openxmlformats.org/markup-compatibility/2006" xmlns:a14="http://schemas.microsoft.com/office/drawing/2010/main" val="0000FF" mc:Ignorable=""/>
                </a:solidFill>
                <a:latin typeface="Consolas"/>
              </a:rPr>
              <a:t>true</a:t>
            </a:r>
            <a:r>
              <a:rPr lang="en-US" sz="2800" dirty="0">
                <a:solidFill>
                  <a:prstClr val="black"/>
                </a:solidFill>
                <a:latin typeface="Consolas"/>
              </a:rPr>
              <a:t> </a:t>
            </a:r>
          </a:p>
          <a:p>
            <a:r>
              <a:rPr lang="es-ES" sz="2800" dirty="0">
                <a:solidFill>
                  <a:prstClr val="black"/>
                </a:solidFill>
                <a:latin typeface="Consolas"/>
              </a:rPr>
              <a:t>    </a:t>
            </a:r>
            <a:r>
              <a:rPr lang="es-ES" sz="2800" dirty="0" err="1">
                <a:solidFill>
                  <a:srgbClr xmlns:mc="http://schemas.openxmlformats.org/markup-compatibility/2006" xmlns:a14="http://schemas.microsoft.com/office/drawing/2010/main" val="0000FF" mc:Ignorable=""/>
                </a:solidFill>
                <a:latin typeface="Consolas"/>
              </a:rPr>
              <a:t>else</a:t>
            </a:r>
            <a:r>
              <a:rPr lang="es-ES" sz="2800" dirty="0">
                <a:solidFill>
                  <a:prstClr val="black"/>
                </a:solidFill>
                <a:latin typeface="Consolas"/>
              </a:rPr>
              <a:t> </a:t>
            </a:r>
            <a:r>
              <a:rPr lang="es-ES" sz="2800" dirty="0" err="1">
                <a:solidFill>
                  <a:prstClr val="black"/>
                </a:solidFill>
                <a:latin typeface="Consolas"/>
              </a:rPr>
              <a:t>esPar</a:t>
            </a:r>
            <a:r>
              <a:rPr lang="es-ES" sz="2800" dirty="0">
                <a:solidFill>
                  <a:prstClr val="black"/>
                </a:solidFill>
                <a:latin typeface="Consolas"/>
              </a:rPr>
              <a:t> (x - 1)</a:t>
            </a:r>
          </a:p>
        </p:txBody>
      </p:sp>
      <p:graphicFrame>
        <p:nvGraphicFramePr>
          <p:cNvPr id="5"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E906478-99B0-4A25-BC44-E647138C65FD}" type="slidenum">
              <a:rPr lang="en-US" smtClean="0"/>
              <a:pPr/>
              <a:t>56</a:t>
            </a:fld>
            <a:endParaRPr lang="en-US"/>
          </a:p>
        </p:txBody>
      </p:sp>
    </p:spTree>
    <p:extLst>
      <p:ext uri="{BB962C8B-B14F-4D97-AF65-F5344CB8AC3E}">
        <p14:creationId xmlns:p14="http://schemas.microsoft.com/office/powerpoint/2010/main" val="27438502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 calcmode="lin" valueType="num">
                                      <p:cBhvr additive="base">
                                        <p:cTn id="1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Recursión mutua</a:t>
            </a:r>
            <a:endParaRPr lang="es-ES" dirty="0"/>
          </a:p>
        </p:txBody>
      </p:sp>
      <p:sp>
        <p:nvSpPr>
          <p:cNvPr id="3" name="Content Placeholder 2"/>
          <p:cNvSpPr>
            <a:spLocks noGrp="1"/>
          </p:cNvSpPr>
          <p:nvPr>
            <p:ph idx="1"/>
          </p:nvPr>
        </p:nvSpPr>
        <p:spPr>
          <a:xfrm>
            <a:off x="457200" y="1600200"/>
            <a:ext cx="8229600" cy="5357192"/>
          </a:xfrm>
        </p:spPr>
        <p:txBody>
          <a:bodyPr>
            <a:normAutofit/>
          </a:bodyPr>
          <a:lstStyle/>
          <a:p>
            <a:r>
              <a:rPr lang="es-ES" dirty="0" smtClean="0"/>
              <a:t>Solución: definir funciones mutuamente recursivas</a:t>
            </a:r>
          </a:p>
          <a:p>
            <a:endParaRPr lang="es-ES" dirty="0"/>
          </a:p>
          <a:p>
            <a:endParaRPr lang="es-ES" dirty="0" smtClean="0"/>
          </a:p>
          <a:p>
            <a:endParaRPr lang="es-ES" dirty="0"/>
          </a:p>
          <a:p>
            <a:endParaRPr lang="es-ES" dirty="0" smtClean="0"/>
          </a:p>
          <a:p>
            <a:endParaRPr lang="es-ES" dirty="0"/>
          </a:p>
        </p:txBody>
      </p:sp>
      <p:sp>
        <p:nvSpPr>
          <p:cNvPr id="4" name="Rectangle 3"/>
          <p:cNvSpPr/>
          <p:nvPr/>
        </p:nvSpPr>
        <p:spPr>
          <a:xfrm>
            <a:off x="1781944" y="2697882"/>
            <a:ext cx="5526360" cy="3539430"/>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s-ES" sz="2800" dirty="0" smtClean="0">
                <a:solidFill>
                  <a:prstClr val="black"/>
                </a:solidFill>
                <a:latin typeface="Consolas"/>
              </a:rPr>
              <a:t>&gt; </a:t>
            </a:r>
            <a:r>
              <a:rPr lang="es-ES" sz="2800" dirty="0" err="1" smtClean="0">
                <a:solidFill>
                  <a:srgbClr xmlns:mc="http://schemas.openxmlformats.org/markup-compatibility/2006" xmlns:a14="http://schemas.microsoft.com/office/drawing/2010/main" val="0000FF" mc:Ignorable=""/>
                </a:solidFill>
                <a:latin typeface="Consolas"/>
              </a:rPr>
              <a:t>let</a:t>
            </a:r>
            <a:r>
              <a:rPr lang="es-ES" sz="2800" dirty="0" smtClean="0">
                <a:solidFill>
                  <a:prstClr val="black"/>
                </a:solidFill>
                <a:latin typeface="Consolas"/>
              </a:rPr>
              <a:t> </a:t>
            </a:r>
            <a:r>
              <a:rPr lang="es-ES" sz="2800" dirty="0" err="1">
                <a:solidFill>
                  <a:srgbClr xmlns:mc="http://schemas.openxmlformats.org/markup-compatibility/2006" xmlns:a14="http://schemas.microsoft.com/office/drawing/2010/main" val="0000FF" mc:Ignorable=""/>
                </a:solidFill>
                <a:latin typeface="Consolas"/>
              </a:rPr>
              <a:t>rec</a:t>
            </a:r>
            <a:r>
              <a:rPr lang="es-ES" sz="2800" dirty="0">
                <a:solidFill>
                  <a:prstClr val="black"/>
                </a:solidFill>
                <a:latin typeface="Consolas"/>
              </a:rPr>
              <a:t> </a:t>
            </a:r>
            <a:r>
              <a:rPr lang="es-ES" sz="2800" dirty="0" err="1">
                <a:solidFill>
                  <a:prstClr val="black"/>
                </a:solidFill>
                <a:latin typeface="Consolas"/>
              </a:rPr>
              <a:t>esPar</a:t>
            </a:r>
            <a:r>
              <a:rPr lang="es-ES" sz="2800" dirty="0">
                <a:solidFill>
                  <a:prstClr val="black"/>
                </a:solidFill>
                <a:latin typeface="Consolas"/>
              </a:rPr>
              <a:t>   x  = </a:t>
            </a:r>
          </a:p>
          <a:p>
            <a:r>
              <a:rPr lang="en-US" sz="2800" dirty="0">
                <a:solidFill>
                  <a:prstClr val="black"/>
                </a:solidFill>
                <a:latin typeface="Consolas"/>
              </a:rPr>
              <a:t>    </a:t>
            </a:r>
            <a:r>
              <a:rPr lang="en-US" sz="2800" dirty="0">
                <a:solidFill>
                  <a:srgbClr xmlns:mc="http://schemas.openxmlformats.org/markup-compatibility/2006" xmlns:a14="http://schemas.microsoft.com/office/drawing/2010/main" val="0000FF" mc:Ignorable=""/>
                </a:solidFill>
                <a:latin typeface="Consolas"/>
              </a:rPr>
              <a:t>if</a:t>
            </a:r>
            <a:r>
              <a:rPr lang="en-US" sz="2800" dirty="0">
                <a:solidFill>
                  <a:prstClr val="black"/>
                </a:solidFill>
                <a:latin typeface="Consolas"/>
              </a:rPr>
              <a:t> x = 1 </a:t>
            </a:r>
            <a:r>
              <a:rPr lang="en-US" sz="2800" dirty="0">
                <a:solidFill>
                  <a:srgbClr xmlns:mc="http://schemas.openxmlformats.org/markup-compatibility/2006" xmlns:a14="http://schemas.microsoft.com/office/drawing/2010/main" val="0000FF" mc:Ignorable=""/>
                </a:solidFill>
                <a:latin typeface="Consolas"/>
              </a:rPr>
              <a:t>then</a:t>
            </a:r>
            <a:r>
              <a:rPr lang="en-US" sz="2800" dirty="0">
                <a:solidFill>
                  <a:prstClr val="black"/>
                </a:solidFill>
                <a:latin typeface="Consolas"/>
              </a:rPr>
              <a:t> </a:t>
            </a:r>
            <a:r>
              <a:rPr lang="en-US" sz="2800" dirty="0">
                <a:solidFill>
                  <a:srgbClr xmlns:mc="http://schemas.openxmlformats.org/markup-compatibility/2006" xmlns:a14="http://schemas.microsoft.com/office/drawing/2010/main" val="0000FF" mc:Ignorable=""/>
                </a:solidFill>
                <a:latin typeface="Consolas"/>
              </a:rPr>
              <a:t>false</a:t>
            </a:r>
            <a:r>
              <a:rPr lang="en-US" sz="2800" dirty="0">
                <a:solidFill>
                  <a:prstClr val="black"/>
                </a:solidFill>
                <a:latin typeface="Consolas"/>
              </a:rPr>
              <a:t> </a:t>
            </a:r>
          </a:p>
          <a:p>
            <a:r>
              <a:rPr lang="es-ES" sz="2800" dirty="0">
                <a:solidFill>
                  <a:prstClr val="black"/>
                </a:solidFill>
                <a:latin typeface="Consolas"/>
              </a:rPr>
              <a:t>    </a:t>
            </a:r>
            <a:r>
              <a:rPr lang="es-ES" sz="2800" dirty="0" err="1">
                <a:solidFill>
                  <a:srgbClr xmlns:mc="http://schemas.openxmlformats.org/markup-compatibility/2006" xmlns:a14="http://schemas.microsoft.com/office/drawing/2010/main" val="0000FF" mc:Ignorable=""/>
                </a:solidFill>
                <a:latin typeface="Consolas"/>
              </a:rPr>
              <a:t>else</a:t>
            </a:r>
            <a:r>
              <a:rPr lang="es-ES" sz="2800" dirty="0">
                <a:solidFill>
                  <a:prstClr val="black"/>
                </a:solidFill>
                <a:latin typeface="Consolas"/>
              </a:rPr>
              <a:t> </a:t>
            </a:r>
            <a:r>
              <a:rPr lang="es-ES" sz="2800" dirty="0" err="1">
                <a:solidFill>
                  <a:prstClr val="black"/>
                </a:solidFill>
                <a:latin typeface="Consolas"/>
              </a:rPr>
              <a:t>esImpar</a:t>
            </a:r>
            <a:r>
              <a:rPr lang="es-ES" sz="2800" dirty="0">
                <a:solidFill>
                  <a:prstClr val="black"/>
                </a:solidFill>
                <a:latin typeface="Consolas"/>
              </a:rPr>
              <a:t> (x - 1)</a:t>
            </a:r>
          </a:p>
          <a:p>
            <a:r>
              <a:rPr lang="es-ES" sz="2800" dirty="0">
                <a:solidFill>
                  <a:srgbClr xmlns:mc="http://schemas.openxmlformats.org/markup-compatibility/2006" xmlns:a14="http://schemas.microsoft.com/office/drawing/2010/main" val="0000FF" mc:Ignorable=""/>
                </a:solidFill>
                <a:latin typeface="Consolas"/>
              </a:rPr>
              <a:t>and</a:t>
            </a:r>
            <a:r>
              <a:rPr lang="es-ES" sz="2800" dirty="0">
                <a:solidFill>
                  <a:prstClr val="black"/>
                </a:solidFill>
                <a:latin typeface="Consolas"/>
              </a:rPr>
              <a:t>     </a:t>
            </a:r>
            <a:r>
              <a:rPr lang="es-ES" sz="2800" dirty="0" err="1">
                <a:solidFill>
                  <a:prstClr val="black"/>
                </a:solidFill>
                <a:latin typeface="Consolas"/>
              </a:rPr>
              <a:t>esImpar</a:t>
            </a:r>
            <a:r>
              <a:rPr lang="es-ES" sz="2800" dirty="0">
                <a:solidFill>
                  <a:prstClr val="black"/>
                </a:solidFill>
                <a:latin typeface="Consolas"/>
              </a:rPr>
              <a:t> x  = </a:t>
            </a:r>
          </a:p>
          <a:p>
            <a:r>
              <a:rPr lang="en-US" sz="2800" dirty="0">
                <a:solidFill>
                  <a:prstClr val="black"/>
                </a:solidFill>
                <a:latin typeface="Consolas"/>
              </a:rPr>
              <a:t>    </a:t>
            </a:r>
            <a:r>
              <a:rPr lang="en-US" sz="2800" dirty="0">
                <a:solidFill>
                  <a:srgbClr xmlns:mc="http://schemas.openxmlformats.org/markup-compatibility/2006" xmlns:a14="http://schemas.microsoft.com/office/drawing/2010/main" val="0000FF" mc:Ignorable=""/>
                </a:solidFill>
                <a:latin typeface="Consolas"/>
              </a:rPr>
              <a:t>if</a:t>
            </a:r>
            <a:r>
              <a:rPr lang="en-US" sz="2800" dirty="0">
                <a:solidFill>
                  <a:prstClr val="black"/>
                </a:solidFill>
                <a:latin typeface="Consolas"/>
              </a:rPr>
              <a:t> x = 1 </a:t>
            </a:r>
            <a:r>
              <a:rPr lang="en-US" sz="2800" dirty="0">
                <a:solidFill>
                  <a:srgbClr xmlns:mc="http://schemas.openxmlformats.org/markup-compatibility/2006" xmlns:a14="http://schemas.microsoft.com/office/drawing/2010/main" val="0000FF" mc:Ignorable=""/>
                </a:solidFill>
                <a:latin typeface="Consolas"/>
              </a:rPr>
              <a:t>then</a:t>
            </a:r>
            <a:r>
              <a:rPr lang="en-US" sz="2800" dirty="0">
                <a:solidFill>
                  <a:prstClr val="black"/>
                </a:solidFill>
                <a:latin typeface="Consolas"/>
              </a:rPr>
              <a:t> </a:t>
            </a:r>
            <a:r>
              <a:rPr lang="en-US" sz="2800" dirty="0">
                <a:solidFill>
                  <a:srgbClr xmlns:mc="http://schemas.openxmlformats.org/markup-compatibility/2006" xmlns:a14="http://schemas.microsoft.com/office/drawing/2010/main" val="0000FF" mc:Ignorable=""/>
                </a:solidFill>
                <a:latin typeface="Consolas"/>
              </a:rPr>
              <a:t>true</a:t>
            </a:r>
            <a:r>
              <a:rPr lang="en-US" sz="2800" dirty="0">
                <a:solidFill>
                  <a:prstClr val="black"/>
                </a:solidFill>
                <a:latin typeface="Consolas"/>
              </a:rPr>
              <a:t> </a:t>
            </a:r>
          </a:p>
          <a:p>
            <a:r>
              <a:rPr lang="es-ES" sz="2800" dirty="0">
                <a:solidFill>
                  <a:prstClr val="black"/>
                </a:solidFill>
                <a:latin typeface="Consolas"/>
              </a:rPr>
              <a:t>    </a:t>
            </a:r>
            <a:r>
              <a:rPr lang="es-ES" sz="2800" dirty="0" err="1">
                <a:solidFill>
                  <a:srgbClr xmlns:mc="http://schemas.openxmlformats.org/markup-compatibility/2006" xmlns:a14="http://schemas.microsoft.com/office/drawing/2010/main" val="0000FF" mc:Ignorable=""/>
                </a:solidFill>
                <a:latin typeface="Consolas"/>
              </a:rPr>
              <a:t>else</a:t>
            </a:r>
            <a:r>
              <a:rPr lang="es-ES" sz="2800" dirty="0">
                <a:solidFill>
                  <a:prstClr val="black"/>
                </a:solidFill>
                <a:latin typeface="Consolas"/>
              </a:rPr>
              <a:t> </a:t>
            </a:r>
            <a:r>
              <a:rPr lang="es-ES" sz="2800" dirty="0" err="1">
                <a:solidFill>
                  <a:prstClr val="black"/>
                </a:solidFill>
                <a:latin typeface="Consolas"/>
              </a:rPr>
              <a:t>esPar</a:t>
            </a:r>
            <a:r>
              <a:rPr lang="es-ES" sz="2800" dirty="0">
                <a:solidFill>
                  <a:prstClr val="black"/>
                </a:solidFill>
                <a:latin typeface="Consolas"/>
              </a:rPr>
              <a:t> (x - 1</a:t>
            </a:r>
            <a:r>
              <a:rPr lang="es-ES" sz="2800" dirty="0" smtClean="0">
                <a:solidFill>
                  <a:prstClr val="black"/>
                </a:solidFill>
                <a:latin typeface="Consolas"/>
              </a:rPr>
              <a:t>);;</a:t>
            </a:r>
          </a:p>
          <a:p>
            <a:r>
              <a:rPr lang="es-ES" sz="2800" dirty="0" smtClean="0">
                <a:solidFill>
                  <a:prstClr val="black"/>
                </a:solidFill>
                <a:latin typeface="Consolas" pitchFamily="49" charset="0"/>
                <a:cs typeface="Consolas" pitchFamily="49" charset="0"/>
              </a:rPr>
              <a:t>val </a:t>
            </a:r>
            <a:r>
              <a:rPr lang="es-ES" sz="2800" dirty="0" err="1" smtClean="0">
                <a:solidFill>
                  <a:prstClr val="black"/>
                </a:solidFill>
                <a:latin typeface="Consolas" pitchFamily="49" charset="0"/>
                <a:cs typeface="Consolas" pitchFamily="49" charset="0"/>
              </a:rPr>
              <a:t>esPar</a:t>
            </a:r>
            <a:r>
              <a:rPr lang="es-ES" sz="2800" dirty="0" smtClean="0">
                <a:solidFill>
                  <a:prstClr val="black"/>
                </a:solidFill>
                <a:latin typeface="Consolas" pitchFamily="49" charset="0"/>
                <a:cs typeface="Consolas" pitchFamily="49" charset="0"/>
              </a:rPr>
              <a:t> : </a:t>
            </a:r>
            <a:r>
              <a:rPr lang="es-ES" sz="2800" dirty="0" err="1" smtClean="0">
                <a:solidFill>
                  <a:prstClr val="black"/>
                </a:solidFill>
                <a:latin typeface="Consolas" pitchFamily="49" charset="0"/>
                <a:cs typeface="Consolas" pitchFamily="49" charset="0"/>
              </a:rPr>
              <a:t>int</a:t>
            </a:r>
            <a:r>
              <a:rPr lang="es-ES" sz="2800" dirty="0" smtClean="0">
                <a:solidFill>
                  <a:prstClr val="black"/>
                </a:solidFill>
                <a:latin typeface="Consolas" pitchFamily="49" charset="0"/>
                <a:cs typeface="Consolas" pitchFamily="49" charset="0"/>
              </a:rPr>
              <a:t> -&gt; </a:t>
            </a:r>
            <a:r>
              <a:rPr lang="es-ES" sz="2800" dirty="0" err="1" smtClean="0">
                <a:solidFill>
                  <a:prstClr val="black"/>
                </a:solidFill>
                <a:latin typeface="Consolas" pitchFamily="49" charset="0"/>
                <a:cs typeface="Consolas" pitchFamily="49" charset="0"/>
              </a:rPr>
              <a:t>bool</a:t>
            </a:r>
            <a:endParaRPr lang="es-ES" sz="2800" dirty="0" smtClean="0">
              <a:solidFill>
                <a:prstClr val="black"/>
              </a:solidFill>
              <a:latin typeface="Consolas" pitchFamily="49" charset="0"/>
              <a:cs typeface="Consolas" pitchFamily="49" charset="0"/>
            </a:endParaRPr>
          </a:p>
          <a:p>
            <a:r>
              <a:rPr lang="es-ES" sz="2800" dirty="0" smtClean="0">
                <a:solidFill>
                  <a:prstClr val="black"/>
                </a:solidFill>
                <a:latin typeface="Consolas" pitchFamily="49" charset="0"/>
                <a:cs typeface="Consolas" pitchFamily="49" charset="0"/>
              </a:rPr>
              <a:t>val </a:t>
            </a:r>
            <a:r>
              <a:rPr lang="es-ES" sz="2800" dirty="0" err="1" smtClean="0">
                <a:solidFill>
                  <a:prstClr val="black"/>
                </a:solidFill>
                <a:latin typeface="Consolas" pitchFamily="49" charset="0"/>
                <a:cs typeface="Consolas" pitchFamily="49" charset="0"/>
              </a:rPr>
              <a:t>esImpar</a:t>
            </a:r>
            <a:r>
              <a:rPr lang="es-ES" sz="2800" dirty="0" smtClean="0">
                <a:solidFill>
                  <a:prstClr val="black"/>
                </a:solidFill>
                <a:latin typeface="Consolas" pitchFamily="49" charset="0"/>
                <a:cs typeface="Consolas" pitchFamily="49" charset="0"/>
              </a:rPr>
              <a:t> : </a:t>
            </a:r>
            <a:r>
              <a:rPr lang="es-ES" sz="2800" dirty="0" err="1" smtClean="0">
                <a:solidFill>
                  <a:prstClr val="black"/>
                </a:solidFill>
                <a:latin typeface="Consolas" pitchFamily="49" charset="0"/>
                <a:cs typeface="Consolas" pitchFamily="49" charset="0"/>
              </a:rPr>
              <a:t>int</a:t>
            </a:r>
            <a:r>
              <a:rPr lang="es-ES" sz="2800" dirty="0" smtClean="0">
                <a:solidFill>
                  <a:prstClr val="black"/>
                </a:solidFill>
                <a:latin typeface="Consolas" pitchFamily="49" charset="0"/>
                <a:cs typeface="Consolas" pitchFamily="49" charset="0"/>
              </a:rPr>
              <a:t> -&gt; </a:t>
            </a:r>
            <a:r>
              <a:rPr lang="es-ES" sz="2800" dirty="0" err="1" smtClean="0">
                <a:solidFill>
                  <a:prstClr val="black"/>
                </a:solidFill>
                <a:latin typeface="Consolas" pitchFamily="49" charset="0"/>
                <a:cs typeface="Consolas" pitchFamily="49" charset="0"/>
              </a:rPr>
              <a:t>bool</a:t>
            </a:r>
            <a:endParaRPr lang="es-ES" sz="2800" dirty="0">
              <a:solidFill>
                <a:prstClr val="black"/>
              </a:solidFill>
              <a:latin typeface="Consolas" pitchFamily="49" charset="0"/>
              <a:cs typeface="Consolas" pitchFamily="49" charset="0"/>
            </a:endParaRPr>
          </a:p>
        </p:txBody>
      </p:sp>
      <p:graphicFrame>
        <p:nvGraphicFramePr>
          <p:cNvPr id="5"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E906478-99B0-4A25-BC44-E647138C65FD}" type="slidenum">
              <a:rPr lang="en-US" smtClean="0"/>
              <a:pPr/>
              <a:t>57</a:t>
            </a:fld>
            <a:endParaRPr lang="en-US"/>
          </a:p>
        </p:txBody>
      </p:sp>
    </p:spTree>
    <p:extLst>
      <p:ext uri="{BB962C8B-B14F-4D97-AF65-F5344CB8AC3E}">
        <p14:creationId xmlns:p14="http://schemas.microsoft.com/office/powerpoint/2010/main" val="9136326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Orientación a objetos</a:t>
            </a:r>
            <a:endParaRPr lang="es-ES" dirty="0"/>
          </a:p>
        </p:txBody>
      </p:sp>
      <p:sp>
        <p:nvSpPr>
          <p:cNvPr id="4" name="Rectangle 3"/>
          <p:cNvSpPr/>
          <p:nvPr/>
        </p:nvSpPr>
        <p:spPr>
          <a:xfrm>
            <a:off x="263199" y="3158970"/>
            <a:ext cx="2016224" cy="144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t>Clase</a:t>
            </a:r>
            <a:endParaRPr lang="es-ES" dirty="0"/>
          </a:p>
        </p:txBody>
      </p:sp>
      <p:sp>
        <p:nvSpPr>
          <p:cNvPr id="5" name="Equal 4"/>
          <p:cNvSpPr/>
          <p:nvPr/>
        </p:nvSpPr>
        <p:spPr>
          <a:xfrm>
            <a:off x="2320893" y="3158970"/>
            <a:ext cx="1728192" cy="1440000"/>
          </a:xfrm>
          <a:prstGeom prst="mathEqua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solidFill>
                <a:schemeClr val="tx1"/>
              </a:solidFill>
            </a:endParaRPr>
          </a:p>
        </p:txBody>
      </p:sp>
      <p:sp>
        <p:nvSpPr>
          <p:cNvPr id="6" name="Rectangle 5"/>
          <p:cNvSpPr/>
          <p:nvPr/>
        </p:nvSpPr>
        <p:spPr>
          <a:xfrm>
            <a:off x="4090555" y="3158970"/>
            <a:ext cx="1607175" cy="1440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t>Datos</a:t>
            </a:r>
            <a:endParaRPr lang="es-ES" dirty="0"/>
          </a:p>
        </p:txBody>
      </p:sp>
      <p:sp>
        <p:nvSpPr>
          <p:cNvPr id="7" name="Plus 6"/>
          <p:cNvSpPr/>
          <p:nvPr/>
        </p:nvSpPr>
        <p:spPr>
          <a:xfrm>
            <a:off x="5739200" y="3158970"/>
            <a:ext cx="1440160" cy="1440000"/>
          </a:xfrm>
          <a:prstGeom prst="mathPlu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8" name="Rectangle 7"/>
          <p:cNvSpPr/>
          <p:nvPr/>
        </p:nvSpPr>
        <p:spPr>
          <a:xfrm>
            <a:off x="7220830" y="3158970"/>
            <a:ext cx="1607175" cy="1440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t>Operaciones</a:t>
            </a:r>
          </a:p>
        </p:txBody>
      </p:sp>
      <p:graphicFrame>
        <p:nvGraphicFramePr>
          <p:cNvPr id="9"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E906478-99B0-4A25-BC44-E647138C65FD}" type="slidenum">
              <a:rPr lang="en-US" smtClean="0"/>
              <a:pPr/>
              <a:t>58</a:t>
            </a:fld>
            <a:endParaRPr lang="en-US"/>
          </a:p>
        </p:txBody>
      </p:sp>
    </p:spTree>
    <p:extLst>
      <p:ext uri="{BB962C8B-B14F-4D97-AF65-F5344CB8AC3E}">
        <p14:creationId xmlns:p14="http://schemas.microsoft.com/office/powerpoint/2010/main" val="32493410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Clases: Características</a:t>
            </a:r>
            <a:endParaRPr lang="es-ES" dirty="0"/>
          </a:p>
        </p:txBody>
      </p:sp>
      <p:sp>
        <p:nvSpPr>
          <p:cNvPr id="3" name="Content Placeholder 2"/>
          <p:cNvSpPr>
            <a:spLocks noGrp="1"/>
          </p:cNvSpPr>
          <p:nvPr>
            <p:ph idx="1"/>
          </p:nvPr>
        </p:nvSpPr>
        <p:spPr/>
        <p:txBody>
          <a:bodyPr>
            <a:normAutofit fontScale="92500" lnSpcReduction="20000"/>
          </a:bodyPr>
          <a:lstStyle/>
          <a:p>
            <a:r>
              <a:rPr lang="es-ES" dirty="0" smtClean="0"/>
              <a:t>Campos</a:t>
            </a:r>
          </a:p>
          <a:p>
            <a:pPr lvl="1"/>
            <a:r>
              <a:rPr lang="es-ES" dirty="0" smtClean="0"/>
              <a:t>Variables</a:t>
            </a:r>
          </a:p>
          <a:p>
            <a:pPr lvl="1"/>
            <a:r>
              <a:rPr lang="es-ES" dirty="0" smtClean="0"/>
              <a:t>Propiedades</a:t>
            </a:r>
          </a:p>
          <a:p>
            <a:pPr lvl="1"/>
            <a:r>
              <a:rPr lang="es-ES" dirty="0" smtClean="0"/>
              <a:t>Métodos</a:t>
            </a:r>
          </a:p>
          <a:p>
            <a:pPr lvl="1"/>
            <a:r>
              <a:rPr lang="es-ES" dirty="0" smtClean="0"/>
              <a:t>Indizadores</a:t>
            </a:r>
          </a:p>
          <a:p>
            <a:pPr lvl="1"/>
            <a:r>
              <a:rPr lang="es-ES" dirty="0" smtClean="0"/>
              <a:t>Eventos</a:t>
            </a:r>
          </a:p>
          <a:p>
            <a:r>
              <a:rPr lang="es-ES" dirty="0" smtClean="0"/>
              <a:t>Herencia</a:t>
            </a:r>
          </a:p>
          <a:p>
            <a:pPr lvl="1"/>
            <a:r>
              <a:rPr lang="es-ES" dirty="0" smtClean="0"/>
              <a:t>Podemos heredar de al máximo un objeto</a:t>
            </a:r>
          </a:p>
          <a:p>
            <a:pPr lvl="1"/>
            <a:r>
              <a:rPr lang="es-ES" dirty="0" smtClean="0"/>
              <a:t>Debemos heredar todos los atributos del objeto padre</a:t>
            </a:r>
          </a:p>
          <a:p>
            <a:pPr lvl="1"/>
            <a:r>
              <a:rPr lang="es-ES" dirty="0" smtClean="0"/>
              <a:t>Podemos redefinir el comportamiento de los métodos definidos en la clase padre</a:t>
            </a:r>
          </a:p>
          <a:p>
            <a:pPr lvl="1"/>
            <a:endParaRPr lang="es-ES" dirty="0" smtClean="0"/>
          </a:p>
        </p:txBody>
      </p:sp>
      <p:graphicFrame>
        <p:nvGraphicFramePr>
          <p:cNvPr id="4"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59</a:t>
            </a:fld>
            <a:endParaRPr lang="en-US"/>
          </a:p>
        </p:txBody>
      </p:sp>
    </p:spTree>
    <p:extLst>
      <p:ext uri="{BB962C8B-B14F-4D97-AF65-F5344CB8AC3E}">
        <p14:creationId xmlns:p14="http://schemas.microsoft.com/office/powerpoint/2010/main" val="350872821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¿Qué es F#? (II)</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680030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2 Diagrama"/>
          <p:cNvGraphicFramePr/>
          <p:nvPr>
            <p:extLst>
              <p:ext uri="{D42A27DB-BD31-4B8C-83A1-F6EECF244321}">
                <p14:modId xmlns:p14="http://schemas.microsoft.com/office/powerpoint/2010/main" val="1169690323"/>
              </p:ext>
            </p:extLst>
          </p:nvPr>
        </p:nvGraphicFramePr>
        <p:xfrm>
          <a:off x="1547664" y="1484784"/>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4 Flecha derecha"/>
          <p:cNvSpPr/>
          <p:nvPr/>
        </p:nvSpPr>
        <p:spPr>
          <a:xfrm>
            <a:off x="4175956" y="3372768"/>
            <a:ext cx="936104"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 name="5 Grupo"/>
          <p:cNvGrpSpPr/>
          <p:nvPr/>
        </p:nvGrpSpPr>
        <p:grpSpPr>
          <a:xfrm>
            <a:off x="1940712" y="5619694"/>
            <a:ext cx="4752528" cy="730489"/>
            <a:chOff x="0" y="2559166"/>
            <a:chExt cx="6096000" cy="1216800"/>
          </a:xfrm>
        </p:grpSpPr>
        <p:sp>
          <p:nvSpPr>
            <p:cNvPr id="7" name="6 Rectángulo redondeado"/>
            <p:cNvSpPr/>
            <p:nvPr/>
          </p:nvSpPr>
          <p:spPr>
            <a:xfrm>
              <a:off x="0" y="2559166"/>
              <a:ext cx="6096000" cy="1216800"/>
            </a:xfrm>
            <a:prstGeom prst="roundRect">
              <a:avLst/>
            </a:prstGeom>
          </p:spPr>
          <p:style>
            <a:lnRef idx="2">
              <a:schemeClr val="accent4">
                <a:shade val="50000"/>
              </a:schemeClr>
            </a:lnRef>
            <a:fillRef idx="1">
              <a:schemeClr val="accent4"/>
            </a:fillRef>
            <a:effectRef idx="0">
              <a:schemeClr val="accent4"/>
            </a:effectRef>
            <a:fontRef idx="minor">
              <a:schemeClr val="lt1"/>
            </a:fontRef>
          </p:style>
        </p:sp>
        <p:sp>
          <p:nvSpPr>
            <p:cNvPr id="8" name="7 Rectángulo"/>
            <p:cNvSpPr/>
            <p:nvPr/>
          </p:nvSpPr>
          <p:spPr>
            <a:xfrm>
              <a:off x="59399" y="2618565"/>
              <a:ext cx="5977202"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_tradnl" sz="2800" kern="1200" dirty="0" smtClean="0"/>
                <a:t>F# está construido sobre .NET</a:t>
              </a:r>
              <a:endParaRPr lang="es-ES" sz="2800" kern="1200" dirty="0"/>
            </a:p>
          </p:txBody>
        </p:sp>
      </p:grpSp>
      <p:graphicFrame>
        <p:nvGraphicFramePr>
          <p:cNvPr id="10" name="Diagrama 3"/>
          <p:cNvGraphicFramePr/>
          <p:nvPr>
            <p:extLst>
              <p:ext uri="{D42A27DB-BD31-4B8C-83A1-F6EECF244321}">
                <p14:modId xmlns:p14="http://schemas.microsoft.com/office/powerpoint/2010/main" val="1131174017"/>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Slide Number Placeholder 8"/>
          <p:cNvSpPr>
            <a:spLocks noGrp="1"/>
          </p:cNvSpPr>
          <p:nvPr>
            <p:ph type="sldNum" sz="quarter" idx="12"/>
          </p:nvPr>
        </p:nvSpPr>
        <p:spPr/>
        <p:txBody>
          <a:bodyPr/>
          <a:lstStyle/>
          <a:p>
            <a:fld id="{EE906478-99B0-4A25-BC44-E647138C65FD}" type="slidenum">
              <a:rPr lang="en-US" smtClean="0"/>
              <a:pPr/>
              <a:t>6</a:t>
            </a:fld>
            <a:endParaRPr lang="en-US"/>
          </a:p>
        </p:txBody>
      </p:sp>
    </p:spTree>
    <p:extLst>
      <p:ext uri="{BB962C8B-B14F-4D97-AF65-F5344CB8AC3E}">
        <p14:creationId xmlns:p14="http://schemas.microsoft.com/office/powerpoint/2010/main" val="8177380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BFFFDE88-DE48-BFFF-CE9A-8F03B8A9911C}"/>
                                            </p:graphicEl>
                                          </p:spTgt>
                                        </p:tgtEl>
                                        <p:attrNameLst>
                                          <p:attrName>style.visibility</p:attrName>
                                        </p:attrNameLst>
                                      </p:cBhvr>
                                      <p:to>
                                        <p:strVal val="visible"/>
                                      </p:to>
                                    </p:set>
                                    <p:animEffect transition="in" filter="fade">
                                      <p:cBhvr>
                                        <p:cTn id="7" dur="500"/>
                                        <p:tgtEl>
                                          <p:spTgt spid="4">
                                            <p:graphicEl>
                                              <a:dgm id="{BFFFDE78-DE38-BFFF-CE9A-8F03B8A991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Clases: Ejemplo</a:t>
            </a:r>
            <a:endParaRPr lang="es-E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56167"/>
            <a:ext cx="8229600" cy="401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lstStyle/>
          <a:p>
            <a:fld id="{EE906478-99B0-4A25-BC44-E647138C65FD}" type="slidenum">
              <a:rPr lang="en-US" smtClean="0"/>
              <a:pPr/>
              <a:t>60</a:t>
            </a:fld>
            <a:endParaRPr lang="en-US"/>
          </a:p>
        </p:txBody>
      </p:sp>
    </p:spTree>
    <p:extLst>
      <p:ext uri="{BB962C8B-B14F-4D97-AF65-F5344CB8AC3E}">
        <p14:creationId xmlns:p14="http://schemas.microsoft.com/office/powerpoint/2010/main" val="57878451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Clases inmutables</a:t>
            </a:r>
            <a:endParaRPr lang="es-ES" dirty="0"/>
          </a:p>
        </p:txBody>
      </p:sp>
      <p:sp>
        <p:nvSpPr>
          <p:cNvPr id="3" name="Content Placeholder 2"/>
          <p:cNvSpPr>
            <a:spLocks noGrp="1"/>
          </p:cNvSpPr>
          <p:nvPr>
            <p:ph idx="1"/>
          </p:nvPr>
        </p:nvSpPr>
        <p:spPr/>
        <p:txBody>
          <a:bodyPr/>
          <a:lstStyle/>
          <a:p>
            <a:r>
              <a:rPr lang="es-ES" dirty="0" smtClean="0"/>
              <a:t>Características</a:t>
            </a:r>
          </a:p>
          <a:p>
            <a:pPr lvl="1"/>
            <a:r>
              <a:rPr lang="es-ES" dirty="0" smtClean="0"/>
              <a:t>Un único constructor inicializa todos los campos de la clase.</a:t>
            </a:r>
          </a:p>
          <a:p>
            <a:pPr lvl="1"/>
            <a:r>
              <a:rPr lang="es-ES" dirty="0" smtClean="0"/>
              <a:t>Los campos son accesibles solo mediante propiedades de solo lectura.</a:t>
            </a:r>
          </a:p>
          <a:p>
            <a:pPr lvl="1"/>
            <a:r>
              <a:rPr lang="es-ES" dirty="0" smtClean="0"/>
              <a:t>Las funciones son puras, es decir, dos llamadas con los mismos argumentos producen el mismo resultado.</a:t>
            </a:r>
          </a:p>
          <a:p>
            <a:pPr lvl="1"/>
            <a:r>
              <a:rPr lang="es-ES" dirty="0" smtClean="0"/>
              <a:t>No existen procedimientos.</a:t>
            </a:r>
          </a:p>
        </p:txBody>
      </p:sp>
      <p:graphicFrame>
        <p:nvGraphicFramePr>
          <p:cNvPr id="4"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61</a:t>
            </a:fld>
            <a:endParaRPr lang="en-US"/>
          </a:p>
        </p:txBody>
      </p:sp>
    </p:spTree>
    <p:extLst>
      <p:ext uri="{BB962C8B-B14F-4D97-AF65-F5344CB8AC3E}">
        <p14:creationId xmlns:p14="http://schemas.microsoft.com/office/powerpoint/2010/main" val="57332795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Clases inmutables: Ejemplo</a:t>
            </a:r>
            <a:endParaRPr lang="es-E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52650" y="3072606"/>
            <a:ext cx="48387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lstStyle/>
          <a:p>
            <a:fld id="{EE906478-99B0-4A25-BC44-E647138C65FD}" type="slidenum">
              <a:rPr lang="en-US" smtClean="0"/>
              <a:pPr/>
              <a:t>62</a:t>
            </a:fld>
            <a:endParaRPr lang="en-US"/>
          </a:p>
        </p:txBody>
      </p:sp>
    </p:spTree>
    <p:extLst>
      <p:ext uri="{BB962C8B-B14F-4D97-AF65-F5344CB8AC3E}">
        <p14:creationId xmlns:p14="http://schemas.microsoft.com/office/powerpoint/2010/main" val="101232197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Clases mutables</a:t>
            </a:r>
            <a:endParaRPr lang="es-ES" dirty="0"/>
          </a:p>
        </p:txBody>
      </p:sp>
      <p:sp>
        <p:nvSpPr>
          <p:cNvPr id="3" name="Content Placeholder 2"/>
          <p:cNvSpPr>
            <a:spLocks noGrp="1"/>
          </p:cNvSpPr>
          <p:nvPr>
            <p:ph idx="1"/>
          </p:nvPr>
        </p:nvSpPr>
        <p:spPr/>
        <p:txBody>
          <a:bodyPr/>
          <a:lstStyle/>
          <a:p>
            <a:r>
              <a:rPr lang="es-ES" dirty="0"/>
              <a:t>Características</a:t>
            </a:r>
          </a:p>
          <a:p>
            <a:pPr lvl="1"/>
            <a:r>
              <a:rPr lang="es-ES" dirty="0" smtClean="0"/>
              <a:t>Tienen uno o más constructores que dejan al objeto en un estado inicial válido.</a:t>
            </a:r>
            <a:endParaRPr lang="es-ES" dirty="0"/>
          </a:p>
          <a:p>
            <a:pPr lvl="1"/>
            <a:r>
              <a:rPr lang="es-ES" dirty="0" smtClean="0"/>
              <a:t>Tienen propiedades de lectura y escritura.</a:t>
            </a:r>
            <a:endParaRPr lang="es-ES" dirty="0"/>
          </a:p>
          <a:p>
            <a:pPr lvl="1"/>
            <a:r>
              <a:rPr lang="es-ES" dirty="0"/>
              <a:t>Las funciones </a:t>
            </a:r>
            <a:r>
              <a:rPr lang="es-ES" dirty="0" smtClean="0"/>
              <a:t>pueden modificar </a:t>
            </a:r>
            <a:r>
              <a:rPr lang="es-ES" dirty="0"/>
              <a:t>la </a:t>
            </a:r>
            <a:r>
              <a:rPr lang="es-ES" dirty="0" smtClean="0"/>
              <a:t>instancia.</a:t>
            </a:r>
            <a:endParaRPr lang="es-ES" dirty="0"/>
          </a:p>
          <a:p>
            <a:pPr lvl="1"/>
            <a:r>
              <a:rPr lang="es-ES" dirty="0" smtClean="0"/>
              <a:t>Hay funciones que modifican la instancia y pueden devolver un valor </a:t>
            </a:r>
            <a:r>
              <a:rPr lang="es-ES" dirty="0" err="1" smtClean="0"/>
              <a:t>unit</a:t>
            </a:r>
            <a:r>
              <a:rPr lang="es-ES" dirty="0" smtClean="0"/>
              <a:t> (</a:t>
            </a:r>
            <a:r>
              <a:rPr lang="es-ES" dirty="0" err="1" smtClean="0"/>
              <a:t>void</a:t>
            </a:r>
            <a:r>
              <a:rPr lang="es-ES" dirty="0" smtClean="0"/>
              <a:t>)</a:t>
            </a:r>
            <a:endParaRPr lang="es-ES" dirty="0"/>
          </a:p>
          <a:p>
            <a:endParaRPr lang="es-ES" dirty="0"/>
          </a:p>
        </p:txBody>
      </p:sp>
      <p:graphicFrame>
        <p:nvGraphicFramePr>
          <p:cNvPr id="4"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63</a:t>
            </a:fld>
            <a:endParaRPr lang="en-US"/>
          </a:p>
        </p:txBody>
      </p:sp>
    </p:spTree>
    <p:extLst>
      <p:ext uri="{BB962C8B-B14F-4D97-AF65-F5344CB8AC3E}">
        <p14:creationId xmlns:p14="http://schemas.microsoft.com/office/powerpoint/2010/main" val="38641581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Clases mutables: Ejemplo</a:t>
            </a:r>
            <a:endParaRPr lang="es-E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0550" y="2567781"/>
            <a:ext cx="79629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lstStyle/>
          <a:p>
            <a:fld id="{EE906478-99B0-4A25-BC44-E647138C65FD}" type="slidenum">
              <a:rPr lang="en-US" smtClean="0"/>
              <a:pPr/>
              <a:t>64</a:t>
            </a:fld>
            <a:endParaRPr lang="en-US"/>
          </a:p>
        </p:txBody>
      </p:sp>
    </p:spTree>
    <p:extLst>
      <p:ext uri="{BB962C8B-B14F-4D97-AF65-F5344CB8AC3E}">
        <p14:creationId xmlns:p14="http://schemas.microsoft.com/office/powerpoint/2010/main" val="3374270996"/>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Clases: Inmutables vs Mutables</a:t>
            </a:r>
            <a:endParaRPr lang="es-ES" dirty="0"/>
          </a:p>
        </p:txBody>
      </p:sp>
      <p:sp>
        <p:nvSpPr>
          <p:cNvPr id="3" name="Text Placeholder 2"/>
          <p:cNvSpPr>
            <a:spLocks noGrp="1"/>
          </p:cNvSpPr>
          <p:nvPr>
            <p:ph type="body" idx="1"/>
          </p:nvPr>
        </p:nvSpPr>
        <p:spPr/>
        <p:txBody>
          <a:bodyPr/>
          <a:lstStyle/>
          <a:p>
            <a:r>
              <a:rPr lang="es-ES" dirty="0" smtClean="0"/>
              <a:t>Clases mutables</a:t>
            </a:r>
            <a:endParaRPr lang="es-ES" dirty="0"/>
          </a:p>
        </p:txBody>
      </p:sp>
      <p:sp>
        <p:nvSpPr>
          <p:cNvPr id="4" name="Content Placeholder 3"/>
          <p:cNvSpPr>
            <a:spLocks noGrp="1"/>
          </p:cNvSpPr>
          <p:nvPr>
            <p:ph sz="half" idx="2"/>
          </p:nvPr>
        </p:nvSpPr>
        <p:spPr/>
        <p:txBody>
          <a:bodyPr/>
          <a:lstStyle/>
          <a:p>
            <a:r>
              <a:rPr lang="es-ES" dirty="0" smtClean="0"/>
              <a:t>Menor consumo de memoria.</a:t>
            </a:r>
          </a:p>
          <a:p>
            <a:r>
              <a:rPr lang="es-ES" dirty="0" smtClean="0"/>
              <a:t>Interoperabilidad simplificada.</a:t>
            </a:r>
          </a:p>
          <a:p>
            <a:r>
              <a:rPr lang="es-ES" dirty="0" smtClean="0"/>
              <a:t>Problemas cuando la igualdad no es por referencia</a:t>
            </a:r>
          </a:p>
          <a:p>
            <a:r>
              <a:rPr lang="es-ES" dirty="0" smtClean="0"/>
              <a:t>Menor recolección de basura.</a:t>
            </a:r>
          </a:p>
          <a:p>
            <a:endParaRPr lang="es-ES" dirty="0"/>
          </a:p>
        </p:txBody>
      </p:sp>
      <p:sp>
        <p:nvSpPr>
          <p:cNvPr id="5" name="Text Placeholder 4"/>
          <p:cNvSpPr>
            <a:spLocks noGrp="1"/>
          </p:cNvSpPr>
          <p:nvPr>
            <p:ph type="body" sz="quarter" idx="3"/>
          </p:nvPr>
        </p:nvSpPr>
        <p:spPr/>
        <p:txBody>
          <a:bodyPr/>
          <a:lstStyle/>
          <a:p>
            <a:r>
              <a:rPr lang="es-ES" dirty="0" smtClean="0"/>
              <a:t>Clases inmutables</a:t>
            </a:r>
            <a:endParaRPr lang="es-ES" dirty="0"/>
          </a:p>
        </p:txBody>
      </p:sp>
      <p:sp>
        <p:nvSpPr>
          <p:cNvPr id="6" name="Content Placeholder 5"/>
          <p:cNvSpPr>
            <a:spLocks noGrp="1"/>
          </p:cNvSpPr>
          <p:nvPr>
            <p:ph sz="quarter" idx="4"/>
          </p:nvPr>
        </p:nvSpPr>
        <p:spPr/>
        <p:txBody>
          <a:bodyPr>
            <a:normAutofit/>
          </a:bodyPr>
          <a:lstStyle/>
          <a:p>
            <a:r>
              <a:rPr lang="es-ES" dirty="0" smtClean="0"/>
              <a:t>Mayor consumo de memoria.</a:t>
            </a:r>
          </a:p>
          <a:p>
            <a:r>
              <a:rPr lang="es-ES" dirty="0" smtClean="0"/>
              <a:t>La interoperabilidad es más compleja.</a:t>
            </a:r>
          </a:p>
          <a:p>
            <a:r>
              <a:rPr lang="es-ES" dirty="0" smtClean="0"/>
              <a:t>Eliminan el problema del estado compartido en la concurrencia.</a:t>
            </a:r>
          </a:p>
          <a:p>
            <a:r>
              <a:rPr lang="es-ES" dirty="0" smtClean="0"/>
              <a:t>Mayor recolección de basura</a:t>
            </a:r>
            <a:endParaRPr lang="es-ES" dirty="0"/>
          </a:p>
        </p:txBody>
      </p:sp>
      <p:graphicFrame>
        <p:nvGraphicFramePr>
          <p:cNvPr id="7" name="Diagrama 3"/>
          <p:cNvGraphicFramePr/>
          <p:nvPr>
            <p:extLst>
              <p:ext uri="{D42A27DB-BD31-4B8C-83A1-F6EECF244321}">
                <p14:modId xmlns:p14="http://schemas.microsoft.com/office/powerpoint/2010/main" val="355364528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p:txBody>
          <a:bodyPr/>
          <a:lstStyle/>
          <a:p>
            <a:fld id="{EE906478-99B0-4A25-BC44-E647138C65FD}" type="slidenum">
              <a:rPr lang="en-US" smtClean="0"/>
              <a:pPr/>
              <a:t>65</a:t>
            </a:fld>
            <a:endParaRPr lang="en-US"/>
          </a:p>
        </p:txBody>
      </p:sp>
    </p:spTree>
    <p:extLst>
      <p:ext uri="{BB962C8B-B14F-4D97-AF65-F5344CB8AC3E}">
        <p14:creationId xmlns:p14="http://schemas.microsoft.com/office/powerpoint/2010/main" val="55898508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s-ES_tradnl" sz="3600" dirty="0"/>
              <a:t>Integrando F# en una plataforma imperativa</a:t>
            </a:r>
            <a:br>
              <a:rPr lang="es-ES_tradnl" sz="3600" dirty="0"/>
            </a:br>
            <a:endParaRPr lang="es-ES" sz="3600" dirty="0"/>
          </a:p>
        </p:txBody>
      </p:sp>
      <p:sp>
        <p:nvSpPr>
          <p:cNvPr id="8" name="Text Placeholder 7"/>
          <p:cNvSpPr>
            <a:spLocks noGrp="1"/>
          </p:cNvSpPr>
          <p:nvPr>
            <p:ph type="body" idx="1"/>
          </p:nvPr>
        </p:nvSpPr>
        <p:spPr>
          <a:xfrm>
            <a:off x="722313" y="2492897"/>
            <a:ext cx="7772400" cy="1914004"/>
          </a:xfrm>
        </p:spPr>
        <p:txBody>
          <a:bodyPr>
            <a:normAutofit fontScale="92500" lnSpcReduction="20000"/>
          </a:bodyPr>
          <a:lstStyle/>
          <a:p>
            <a:r>
              <a:rPr lang="es-ES" dirty="0" smtClean="0"/>
              <a:t>Programación Declarativa VS Imperativa</a:t>
            </a:r>
          </a:p>
          <a:p>
            <a:r>
              <a:rPr lang="es-ES" dirty="0" smtClean="0"/>
              <a:t>Interoperabilidad entre F# y C#</a:t>
            </a:r>
          </a:p>
          <a:p>
            <a:r>
              <a:rPr lang="es-ES" dirty="0" smtClean="0"/>
              <a:t>Arquitecturas software declarativas</a:t>
            </a:r>
          </a:p>
          <a:p>
            <a:r>
              <a:rPr lang="es-ES" dirty="0" smtClean="0"/>
              <a:t>El futuro de F#</a:t>
            </a:r>
          </a:p>
          <a:p>
            <a:r>
              <a:rPr lang="es-ES" dirty="0" smtClean="0"/>
              <a:t>F# en la enseñanza</a:t>
            </a:r>
          </a:p>
          <a:p>
            <a:r>
              <a:rPr lang="es-ES" dirty="0" smtClean="0"/>
              <a:t>Por dónde empezar para aprender F#</a:t>
            </a:r>
            <a:endParaRPr lang="es-ES" dirty="0"/>
          </a:p>
        </p:txBody>
      </p:sp>
      <p:sp>
        <p:nvSpPr>
          <p:cNvPr id="2" name="Slide Number Placeholder 1"/>
          <p:cNvSpPr>
            <a:spLocks noGrp="1"/>
          </p:cNvSpPr>
          <p:nvPr>
            <p:ph type="sldNum" sz="quarter" idx="12"/>
          </p:nvPr>
        </p:nvSpPr>
        <p:spPr/>
        <p:txBody>
          <a:bodyPr/>
          <a:lstStyle/>
          <a:p>
            <a:fld id="{EE906478-99B0-4A25-BC44-E647138C65FD}" type="slidenum">
              <a:rPr lang="en-US" smtClean="0"/>
              <a:pPr/>
              <a:t>66</a:t>
            </a:fld>
            <a:endParaRPr lang="en-US"/>
          </a:p>
        </p:txBody>
      </p:sp>
    </p:spTree>
    <p:extLst>
      <p:ext uri="{BB962C8B-B14F-4D97-AF65-F5344CB8AC3E}">
        <p14:creationId xmlns:p14="http://schemas.microsoft.com/office/powerpoint/2010/main" val="2468191627"/>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7956376" cy="1219200"/>
          </a:xfrm>
        </p:spPr>
        <p:txBody>
          <a:bodyPr>
            <a:normAutofit fontScale="90000"/>
          </a:bodyPr>
          <a:lstStyle/>
          <a:p>
            <a:r>
              <a:rPr lang="es-ES" dirty="0" smtClean="0"/>
              <a:t>Vamos hacia un mundo declarativo</a:t>
            </a:r>
            <a:endParaRPr lang="es-ES" dirty="0"/>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37076" y="1916832"/>
            <a:ext cx="4358724" cy="362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1916832"/>
            <a:ext cx="4367712" cy="361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a 3"/>
          <p:cNvGraphicFramePr/>
          <p:nvPr>
            <p:extLst>
              <p:ext uri="{D42A27DB-BD31-4B8C-83A1-F6EECF244321}">
                <p14:modId xmlns:p14="http://schemas.microsoft.com/office/powerpoint/2010/main" val="114281621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p:cNvSpPr>
            <a:spLocks noGrp="1"/>
          </p:cNvSpPr>
          <p:nvPr>
            <p:ph type="sldNum" sz="quarter" idx="12"/>
          </p:nvPr>
        </p:nvSpPr>
        <p:spPr/>
        <p:txBody>
          <a:bodyPr/>
          <a:lstStyle/>
          <a:p>
            <a:fld id="{EE906478-99B0-4A25-BC44-E647138C65FD}" type="slidenum">
              <a:rPr lang="en-US" smtClean="0"/>
              <a:pPr/>
              <a:t>67</a:t>
            </a:fld>
            <a:endParaRPr lang="en-US"/>
          </a:p>
        </p:txBody>
      </p:sp>
    </p:spTree>
    <p:extLst>
      <p:ext uri="{BB962C8B-B14F-4D97-AF65-F5344CB8AC3E}">
        <p14:creationId xmlns:p14="http://schemas.microsoft.com/office/powerpoint/2010/main" val="295125307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Declarativa vs Imperativa</a:t>
            </a:r>
            <a:endParaRPr lang="es-E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568546582"/>
              </p:ext>
            </p:extLst>
          </p:nvPr>
        </p:nvGraphicFramePr>
        <p:xfrm>
          <a:off x="457200" y="1600200"/>
          <a:ext cx="8229600" cy="3855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s-ES" dirty="0" smtClean="0"/>
                        <a:t>Característica</a:t>
                      </a:r>
                      <a:endParaRPr lang="es-ES" dirty="0"/>
                    </a:p>
                  </a:txBody>
                  <a:tcPr/>
                </a:tc>
                <a:tc>
                  <a:txBody>
                    <a:bodyPr/>
                    <a:lstStyle/>
                    <a:p>
                      <a:r>
                        <a:rPr lang="es-ES" dirty="0" smtClean="0"/>
                        <a:t>Enfoque</a:t>
                      </a:r>
                      <a:r>
                        <a:rPr lang="es-ES" baseline="0" dirty="0" smtClean="0"/>
                        <a:t> imperativo</a:t>
                      </a:r>
                      <a:endParaRPr lang="es-ES" dirty="0"/>
                    </a:p>
                  </a:txBody>
                  <a:tcPr/>
                </a:tc>
                <a:tc>
                  <a:txBody>
                    <a:bodyPr/>
                    <a:lstStyle/>
                    <a:p>
                      <a:r>
                        <a:rPr lang="es-ES" dirty="0" smtClean="0"/>
                        <a:t>Enfoque declarativo</a:t>
                      </a:r>
                      <a:endParaRPr lang="es-ES" dirty="0"/>
                    </a:p>
                  </a:txBody>
                  <a:tcPr/>
                </a:tc>
              </a:tr>
              <a:tr h="370840">
                <a:tc>
                  <a:txBody>
                    <a:bodyPr/>
                    <a:lstStyle/>
                    <a:p>
                      <a:r>
                        <a:rPr lang="es-ES" dirty="0" smtClean="0"/>
                        <a:t>Enfoque</a:t>
                      </a:r>
                      <a:r>
                        <a:rPr lang="es-ES" baseline="0" dirty="0" smtClean="0"/>
                        <a:t> de la solución</a:t>
                      </a:r>
                      <a:endParaRPr lang="es-ES" dirty="0"/>
                    </a:p>
                  </a:txBody>
                  <a:tcPr/>
                </a:tc>
                <a:tc>
                  <a:txBody>
                    <a:bodyPr/>
                    <a:lstStyle/>
                    <a:p>
                      <a:r>
                        <a:rPr lang="es-ES" dirty="0" smtClean="0"/>
                        <a:t>Cómo</a:t>
                      </a:r>
                      <a:r>
                        <a:rPr lang="es-ES" baseline="0" dirty="0" smtClean="0"/>
                        <a:t> llevar a cabo tareas y controlar los cambios en el estado del programa</a:t>
                      </a:r>
                      <a:endParaRPr lang="es-ES" dirty="0"/>
                    </a:p>
                  </a:txBody>
                  <a:tcPr/>
                </a:tc>
                <a:tc>
                  <a:txBody>
                    <a:bodyPr/>
                    <a:lstStyle/>
                    <a:p>
                      <a:r>
                        <a:rPr lang="es-ES" dirty="0" smtClean="0"/>
                        <a:t>Que</a:t>
                      </a:r>
                      <a:r>
                        <a:rPr lang="es-ES" baseline="0" dirty="0" smtClean="0"/>
                        <a:t> transformaciones de la entrada debo realizar para obtener la salida deseada</a:t>
                      </a:r>
                      <a:endParaRPr lang="es-ES" dirty="0"/>
                    </a:p>
                  </a:txBody>
                  <a:tcPr/>
                </a:tc>
              </a:tr>
              <a:tr h="370840">
                <a:tc>
                  <a:txBody>
                    <a:bodyPr/>
                    <a:lstStyle/>
                    <a:p>
                      <a:r>
                        <a:rPr lang="es-ES" dirty="0" smtClean="0"/>
                        <a:t>Cambios en el estado</a:t>
                      </a:r>
                      <a:endParaRPr lang="es-ES" dirty="0"/>
                    </a:p>
                  </a:txBody>
                  <a:tcPr/>
                </a:tc>
                <a:tc>
                  <a:txBody>
                    <a:bodyPr/>
                    <a:lstStyle/>
                    <a:p>
                      <a:r>
                        <a:rPr lang="es-ES" dirty="0" smtClean="0"/>
                        <a:t>Son importantes</a:t>
                      </a:r>
                      <a:endParaRPr lang="es-ES" dirty="0"/>
                    </a:p>
                  </a:txBody>
                  <a:tcPr/>
                </a:tc>
                <a:tc>
                  <a:txBody>
                    <a:bodyPr/>
                    <a:lstStyle/>
                    <a:p>
                      <a:r>
                        <a:rPr lang="es-ES" dirty="0" smtClean="0"/>
                        <a:t>No existen</a:t>
                      </a:r>
                      <a:endParaRPr lang="es-ES" dirty="0"/>
                    </a:p>
                  </a:txBody>
                  <a:tcPr/>
                </a:tc>
              </a:tr>
              <a:tr h="370840">
                <a:tc>
                  <a:txBody>
                    <a:bodyPr/>
                    <a:lstStyle/>
                    <a:p>
                      <a:r>
                        <a:rPr lang="es-ES" dirty="0" smtClean="0"/>
                        <a:t>Orden de la ejecución</a:t>
                      </a:r>
                      <a:endParaRPr lang="es-ES" dirty="0"/>
                    </a:p>
                  </a:txBody>
                  <a:tcPr/>
                </a:tc>
                <a:tc>
                  <a:txBody>
                    <a:bodyPr/>
                    <a:lstStyle/>
                    <a:p>
                      <a:r>
                        <a:rPr lang="es-ES" dirty="0" smtClean="0"/>
                        <a:t>Imprescindible</a:t>
                      </a:r>
                      <a:endParaRPr lang="es-ES" dirty="0"/>
                    </a:p>
                  </a:txBody>
                  <a:tcPr/>
                </a:tc>
                <a:tc>
                  <a:txBody>
                    <a:bodyPr/>
                    <a:lstStyle/>
                    <a:p>
                      <a:r>
                        <a:rPr lang="es-ES" dirty="0" smtClean="0"/>
                        <a:t>Poco importante</a:t>
                      </a:r>
                      <a:endParaRPr lang="es-ES" dirty="0"/>
                    </a:p>
                  </a:txBody>
                  <a:tcPr/>
                </a:tc>
              </a:tr>
              <a:tr h="370840">
                <a:tc>
                  <a:txBody>
                    <a:bodyPr/>
                    <a:lstStyle/>
                    <a:p>
                      <a:r>
                        <a:rPr lang="es-ES" dirty="0" smtClean="0"/>
                        <a:t>Mecanismos de control de flujo</a:t>
                      </a:r>
                      <a:endParaRPr lang="es-ES" dirty="0"/>
                    </a:p>
                  </a:txBody>
                  <a:tcPr/>
                </a:tc>
                <a:tc>
                  <a:txBody>
                    <a:bodyPr/>
                    <a:lstStyle/>
                    <a:p>
                      <a:r>
                        <a:rPr lang="es-ES" dirty="0" smtClean="0"/>
                        <a:t>Bucles, sentencias condicionales y llamadas a funciones</a:t>
                      </a:r>
                      <a:endParaRPr lang="es-ES" dirty="0"/>
                    </a:p>
                  </a:txBody>
                  <a:tcPr/>
                </a:tc>
                <a:tc>
                  <a:txBody>
                    <a:bodyPr/>
                    <a:lstStyle/>
                    <a:p>
                      <a:r>
                        <a:rPr lang="es-ES" dirty="0" smtClean="0"/>
                        <a:t>Llamadas a funciones</a:t>
                      </a:r>
                      <a:endParaRPr lang="es-ES" dirty="0"/>
                    </a:p>
                  </a:txBody>
                  <a:tcPr/>
                </a:tc>
              </a:tr>
              <a:tr h="370840">
                <a:tc>
                  <a:txBody>
                    <a:bodyPr/>
                    <a:lstStyle/>
                    <a:p>
                      <a:r>
                        <a:rPr lang="es-ES" dirty="0" smtClean="0"/>
                        <a:t>Elementos</a:t>
                      </a:r>
                      <a:r>
                        <a:rPr lang="es-ES" baseline="0" dirty="0" smtClean="0"/>
                        <a:t> básicos</a:t>
                      </a:r>
                      <a:endParaRPr lang="es-ES" dirty="0"/>
                    </a:p>
                  </a:txBody>
                  <a:tcPr/>
                </a:tc>
                <a:tc>
                  <a:txBody>
                    <a:bodyPr/>
                    <a:lstStyle/>
                    <a:p>
                      <a:r>
                        <a:rPr lang="es-ES" dirty="0" smtClean="0"/>
                        <a:t>Estructuras</a:t>
                      </a:r>
                      <a:r>
                        <a:rPr lang="es-ES" baseline="0" dirty="0" smtClean="0"/>
                        <a:t> y clases</a:t>
                      </a:r>
                      <a:endParaRPr lang="es-ES" dirty="0"/>
                    </a:p>
                  </a:txBody>
                  <a:tcPr/>
                </a:tc>
                <a:tc>
                  <a:txBody>
                    <a:bodyPr/>
                    <a:lstStyle/>
                    <a:p>
                      <a:r>
                        <a:rPr lang="es-ES" dirty="0" smtClean="0"/>
                        <a:t>Funciones y colecciones</a:t>
                      </a:r>
                      <a:r>
                        <a:rPr lang="es-ES" baseline="0" dirty="0" smtClean="0"/>
                        <a:t> de datos</a:t>
                      </a:r>
                      <a:endParaRPr lang="es-ES" dirty="0"/>
                    </a:p>
                  </a:txBody>
                  <a:tcPr/>
                </a:tc>
              </a:tr>
            </a:tbl>
          </a:graphicData>
        </a:graphic>
      </p:graphicFrame>
      <p:graphicFrame>
        <p:nvGraphicFramePr>
          <p:cNvPr id="4" name="Diagrama 3"/>
          <p:cNvGraphicFramePr/>
          <p:nvPr>
            <p:extLst>
              <p:ext uri="{D42A27DB-BD31-4B8C-83A1-F6EECF244321}">
                <p14:modId xmlns:p14="http://schemas.microsoft.com/office/powerpoint/2010/main" val="114281621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E906478-99B0-4A25-BC44-E647138C65FD}" type="slidenum">
              <a:rPr lang="en-US" smtClean="0"/>
              <a:pPr/>
              <a:t>68</a:t>
            </a:fld>
            <a:endParaRPr lang="en-US"/>
          </a:p>
        </p:txBody>
      </p:sp>
    </p:spTree>
    <p:extLst>
      <p:ext uri="{BB962C8B-B14F-4D97-AF65-F5344CB8AC3E}">
        <p14:creationId xmlns:p14="http://schemas.microsoft.com/office/powerpoint/2010/main" val="3930087071"/>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Interoperabilidad</a:t>
            </a:r>
            <a:endParaRPr lang="es-ES" dirty="0"/>
          </a:p>
        </p:txBody>
      </p:sp>
      <p:sp>
        <p:nvSpPr>
          <p:cNvPr id="3" name="Content Placeholder 2"/>
          <p:cNvSpPr>
            <a:spLocks noGrp="1"/>
          </p:cNvSpPr>
          <p:nvPr>
            <p:ph idx="1"/>
          </p:nvPr>
        </p:nvSpPr>
        <p:spPr/>
        <p:txBody>
          <a:bodyPr/>
          <a:lstStyle/>
          <a:p>
            <a:r>
              <a:rPr lang="es-ES" dirty="0"/>
              <a:t>F# -&gt; C</a:t>
            </a:r>
            <a:r>
              <a:rPr lang="es-ES" dirty="0" smtClean="0"/>
              <a:t>#</a:t>
            </a:r>
          </a:p>
          <a:p>
            <a:pPr lvl="1"/>
            <a:r>
              <a:rPr lang="es-ES" dirty="0" smtClean="0"/>
              <a:t>No exponer elementos especiales de F#</a:t>
            </a:r>
          </a:p>
          <a:p>
            <a:pPr lvl="2"/>
            <a:r>
              <a:rPr lang="es-ES" dirty="0" smtClean="0"/>
              <a:t>Funciones como valor</a:t>
            </a:r>
          </a:p>
          <a:p>
            <a:pPr lvl="2"/>
            <a:r>
              <a:rPr lang="es-ES" dirty="0" smtClean="0"/>
              <a:t>Uniones discriminadas</a:t>
            </a:r>
          </a:p>
          <a:p>
            <a:pPr lvl="2"/>
            <a:r>
              <a:rPr lang="es-ES" dirty="0" smtClean="0"/>
              <a:t>Listas inmutables</a:t>
            </a:r>
          </a:p>
          <a:p>
            <a:pPr lvl="2"/>
            <a:r>
              <a:rPr lang="es-ES" dirty="0" smtClean="0"/>
              <a:t>Registros</a:t>
            </a:r>
          </a:p>
          <a:p>
            <a:r>
              <a:rPr lang="es-ES" dirty="0" smtClean="0"/>
              <a:t>C# -&gt; F#</a:t>
            </a:r>
          </a:p>
          <a:p>
            <a:pPr lvl="1"/>
            <a:r>
              <a:rPr lang="es-ES" dirty="0" smtClean="0"/>
              <a:t>No utilizar parámetros por referencia</a:t>
            </a:r>
          </a:p>
          <a:p>
            <a:pPr lvl="1"/>
            <a:r>
              <a:rPr lang="es-ES" dirty="0" smtClean="0"/>
              <a:t>Evitar utilizar </a:t>
            </a:r>
            <a:r>
              <a:rPr lang="es-ES" dirty="0" err="1" smtClean="0"/>
              <a:t>null</a:t>
            </a:r>
            <a:r>
              <a:rPr lang="es-ES" dirty="0" smtClean="0"/>
              <a:t> en la medida de lo posible</a:t>
            </a:r>
            <a:endParaRPr lang="es-ES" dirty="0"/>
          </a:p>
        </p:txBody>
      </p:sp>
      <p:graphicFrame>
        <p:nvGraphicFramePr>
          <p:cNvPr id="4" name="Diagrama 3"/>
          <p:cNvGraphicFramePr/>
          <p:nvPr>
            <p:extLst>
              <p:ext uri="{D42A27DB-BD31-4B8C-83A1-F6EECF244321}">
                <p14:modId xmlns:p14="http://schemas.microsoft.com/office/powerpoint/2010/main" val="114281621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69</a:t>
            </a:fld>
            <a:endParaRPr lang="en-US"/>
          </a:p>
        </p:txBody>
      </p:sp>
    </p:spTree>
    <p:extLst>
      <p:ext uri="{BB962C8B-B14F-4D97-AF65-F5344CB8AC3E}">
        <p14:creationId xmlns:p14="http://schemas.microsoft.com/office/powerpoint/2010/main" val="4233290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Características del Lenguaje</a:t>
            </a:r>
            <a:endParaRPr lang="es-ES" dirty="0"/>
          </a:p>
        </p:txBody>
      </p:sp>
      <p:sp>
        <p:nvSpPr>
          <p:cNvPr id="3" name="2 Marcador de contenido"/>
          <p:cNvSpPr>
            <a:spLocks noGrp="1"/>
          </p:cNvSpPr>
          <p:nvPr>
            <p:ph idx="1"/>
          </p:nvPr>
        </p:nvSpPr>
        <p:spPr/>
        <p:txBody>
          <a:bodyPr anchor="ctr"/>
          <a:lstStyle/>
          <a:p>
            <a:r>
              <a:rPr lang="es-ES_tradnl" dirty="0" smtClean="0"/>
              <a:t>Es conciso</a:t>
            </a:r>
          </a:p>
          <a:p>
            <a:r>
              <a:rPr lang="es-ES_tradnl" dirty="0" smtClean="0"/>
              <a:t>Es un lenguaje fuertemente </a:t>
            </a:r>
            <a:r>
              <a:rPr lang="es-ES_tradnl" dirty="0" err="1" smtClean="0"/>
              <a:t>tipado</a:t>
            </a:r>
            <a:endParaRPr lang="es-ES_tradnl" b="1" dirty="0" smtClean="0"/>
          </a:p>
          <a:p>
            <a:r>
              <a:rPr lang="es-ES_tradnl" dirty="0" smtClean="0"/>
              <a:t>Realiza inferencia automática de tipos</a:t>
            </a:r>
            <a:br>
              <a:rPr lang="es-ES_tradnl" dirty="0" smtClean="0"/>
            </a:br>
            <a:r>
              <a:rPr lang="es-ES_tradnl" dirty="0" smtClean="0"/>
              <a:t>(aunque se pueden definir de forma explícita)</a:t>
            </a:r>
          </a:p>
          <a:p>
            <a:r>
              <a:rPr lang="es-ES_tradnl" dirty="0" smtClean="0"/>
              <a:t>Puede ser compilado o interpretado (FSI)</a:t>
            </a:r>
          </a:p>
          <a:p>
            <a:r>
              <a:rPr lang="es-ES_tradnl" dirty="0" smtClean="0"/>
              <a:t>Soporta evaluación perezosa</a:t>
            </a:r>
          </a:p>
        </p:txBody>
      </p:sp>
      <p:graphicFrame>
        <p:nvGraphicFramePr>
          <p:cNvPr id="6" name="Diagrama 3"/>
          <p:cNvGraphicFramePr/>
          <p:nvPr>
            <p:extLst>
              <p:ext uri="{D42A27DB-BD31-4B8C-83A1-F6EECF244321}">
                <p14:modId xmlns:p14="http://schemas.microsoft.com/office/powerpoint/2010/main" val="1131174017"/>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E906478-99B0-4A25-BC44-E647138C65FD}" type="slidenum">
              <a:rPr lang="en-US" smtClean="0"/>
              <a:pPr/>
              <a:t>7</a:t>
            </a:fld>
            <a:endParaRPr lang="en-US"/>
          </a:p>
        </p:txBody>
      </p:sp>
    </p:spTree>
    <p:extLst>
      <p:ext uri="{BB962C8B-B14F-4D97-AF65-F5344CB8AC3E}">
        <p14:creationId xmlns:p14="http://schemas.microsoft.com/office/powerpoint/2010/main" val="6667617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7956376" cy="1219200"/>
          </a:xfrm>
        </p:spPr>
        <p:txBody>
          <a:bodyPr>
            <a:normAutofit fontScale="90000"/>
          </a:bodyPr>
          <a:lstStyle/>
          <a:p>
            <a:r>
              <a:rPr lang="es-ES" dirty="0" smtClean="0"/>
              <a:t>Interoperabilidad: Capa de transición</a:t>
            </a:r>
            <a:endParaRPr lang="es-ES" dirty="0"/>
          </a:p>
        </p:txBody>
      </p:sp>
      <p:sp>
        <p:nvSpPr>
          <p:cNvPr id="3" name="Content Placeholder 2"/>
          <p:cNvSpPr>
            <a:spLocks noGrp="1"/>
          </p:cNvSpPr>
          <p:nvPr>
            <p:ph idx="1"/>
          </p:nvPr>
        </p:nvSpPr>
        <p:spPr/>
        <p:txBody>
          <a:bodyPr/>
          <a:lstStyle/>
          <a:p>
            <a:r>
              <a:rPr lang="es-ES" dirty="0" smtClean="0"/>
              <a:t>Moverse entre un estilo y otro es complicado</a:t>
            </a:r>
          </a:p>
          <a:p>
            <a:r>
              <a:rPr lang="es-ES" dirty="0" smtClean="0"/>
              <a:t>El mecanismo de comunicación más sencillo es usar un estilo basado en paso de mensajes</a:t>
            </a:r>
          </a:p>
          <a:p>
            <a:r>
              <a:rPr lang="es-ES" dirty="0" smtClean="0"/>
              <a:t>Cada módulo se implementará en un estilo imperativo o funcional.</a:t>
            </a:r>
          </a:p>
          <a:p>
            <a:r>
              <a:rPr lang="es-ES" dirty="0" smtClean="0"/>
              <a:t>Cada módulo expondrá objetos o «servicios» que podrán ser consumidos y que devolverán un resultado</a:t>
            </a:r>
          </a:p>
        </p:txBody>
      </p:sp>
      <p:graphicFrame>
        <p:nvGraphicFramePr>
          <p:cNvPr id="4" name="Diagrama 3"/>
          <p:cNvGraphicFramePr/>
          <p:nvPr>
            <p:extLst>
              <p:ext uri="{D42A27DB-BD31-4B8C-83A1-F6EECF244321}">
                <p14:modId xmlns:p14="http://schemas.microsoft.com/office/powerpoint/2010/main" val="114281621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70</a:t>
            </a:fld>
            <a:endParaRPr lang="en-US"/>
          </a:p>
        </p:txBody>
      </p:sp>
    </p:spTree>
    <p:extLst>
      <p:ext uri="{BB962C8B-B14F-4D97-AF65-F5344CB8AC3E}">
        <p14:creationId xmlns:p14="http://schemas.microsoft.com/office/powerpoint/2010/main" val="40448533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7956376" cy="1219200"/>
          </a:xfrm>
        </p:spPr>
        <p:txBody>
          <a:bodyPr>
            <a:normAutofit fontScale="90000"/>
          </a:bodyPr>
          <a:lstStyle/>
          <a:p>
            <a:r>
              <a:rPr lang="es-ES" dirty="0" smtClean="0"/>
              <a:t>Arquitecturas software declarativas</a:t>
            </a:r>
            <a:endParaRPr lang="es-ES" dirty="0"/>
          </a:p>
        </p:txBody>
      </p:sp>
      <p:sp>
        <p:nvSpPr>
          <p:cNvPr id="3" name="Content Placeholder 2"/>
          <p:cNvSpPr>
            <a:spLocks noGrp="1"/>
          </p:cNvSpPr>
          <p:nvPr>
            <p:ph idx="1"/>
          </p:nvPr>
        </p:nvSpPr>
        <p:spPr/>
        <p:txBody>
          <a:bodyPr/>
          <a:lstStyle/>
          <a:p>
            <a:r>
              <a:rPr lang="es-ES" dirty="0" smtClean="0"/>
              <a:t>En la programación funcional un programa puede verse como una función que a partir de una entrada produce un resultado.</a:t>
            </a:r>
          </a:p>
          <a:p>
            <a:r>
              <a:rPr lang="es-ES" dirty="0" smtClean="0"/>
              <a:t>Las funciones no tienen efectos laterales</a:t>
            </a:r>
          </a:p>
          <a:p>
            <a:pPr lvl="1"/>
            <a:r>
              <a:rPr lang="es-ES" dirty="0" smtClean="0"/>
              <a:t>Dos llamadas a una función con los mismos parámetros producen el mismo resultado</a:t>
            </a:r>
          </a:p>
          <a:p>
            <a:pPr lvl="1"/>
            <a:r>
              <a:rPr lang="es-ES" dirty="0" smtClean="0"/>
              <a:t>El orden de ejecución de las llamadas no importa y no tiene por qué conocerse</a:t>
            </a:r>
          </a:p>
          <a:p>
            <a:pPr lvl="1"/>
            <a:endParaRPr lang="es-ES" dirty="0"/>
          </a:p>
        </p:txBody>
      </p:sp>
      <p:graphicFrame>
        <p:nvGraphicFramePr>
          <p:cNvPr id="4" name="Diagrama 3"/>
          <p:cNvGraphicFramePr/>
          <p:nvPr>
            <p:extLst>
              <p:ext uri="{D42A27DB-BD31-4B8C-83A1-F6EECF244321}">
                <p14:modId xmlns:p14="http://schemas.microsoft.com/office/powerpoint/2010/main" val="114281621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71</a:t>
            </a:fld>
            <a:endParaRPr lang="en-US"/>
          </a:p>
        </p:txBody>
      </p:sp>
    </p:spTree>
    <p:extLst>
      <p:ext uri="{BB962C8B-B14F-4D97-AF65-F5344CB8AC3E}">
        <p14:creationId xmlns:p14="http://schemas.microsoft.com/office/powerpoint/2010/main" val="2571230479"/>
      </p:ext>
    </p:extLst>
  </p:cSld>
  <p:clrMapOvr>
    <a:masterClrMapping/>
  </p:clrMapOvr>
  <mc:AlternateContent xmlns:mc="http://schemas.openxmlformats.org/markup-compatibility/2006" xmlns:p14="http://schemas.microsoft.com/office/powerpoint/2010/main">
    <mc:Choice Requires="p14">
      <p:transition spd="slow" p14:dur="1299">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0"/>
            <a:ext cx="8028384" cy="1219200"/>
          </a:xfrm>
        </p:spPr>
        <p:txBody>
          <a:bodyPr>
            <a:normAutofit fontScale="90000"/>
          </a:bodyPr>
          <a:lstStyle/>
          <a:p>
            <a:r>
              <a:rPr lang="es-ES" dirty="0" smtClean="0"/>
              <a:t>Arquitecturas software declarativas</a:t>
            </a:r>
            <a:endParaRPr lang="es-ES" dirty="0"/>
          </a:p>
        </p:txBody>
      </p:sp>
      <p:sp>
        <p:nvSpPr>
          <p:cNvPr id="3" name="Content Placeholder 2"/>
          <p:cNvSpPr>
            <a:spLocks noGrp="1"/>
          </p:cNvSpPr>
          <p:nvPr>
            <p:ph idx="1"/>
          </p:nvPr>
        </p:nvSpPr>
        <p:spPr/>
        <p:txBody>
          <a:bodyPr/>
          <a:lstStyle/>
          <a:p>
            <a:r>
              <a:rPr lang="es-ES" dirty="0" smtClean="0"/>
              <a:t>Tarde o temprano un lenguaje tiene que interactuar con el entorno.</a:t>
            </a:r>
          </a:p>
          <a:p>
            <a:pPr lvl="1"/>
            <a:r>
              <a:rPr lang="es-ES" dirty="0" smtClean="0"/>
              <a:t>Escribir por pantalla</a:t>
            </a:r>
          </a:p>
          <a:p>
            <a:pPr lvl="1"/>
            <a:r>
              <a:rPr lang="es-ES" dirty="0" smtClean="0"/>
              <a:t>Leer de fichero</a:t>
            </a:r>
          </a:p>
          <a:p>
            <a:pPr lvl="1"/>
            <a:r>
              <a:rPr lang="es-ES" dirty="0" smtClean="0"/>
              <a:t>Conectarse a una base de datos</a:t>
            </a:r>
          </a:p>
          <a:p>
            <a:r>
              <a:rPr lang="es-ES" dirty="0" smtClean="0"/>
              <a:t>En ese momento necesitamos imponer una secuencia de ejecución a nuestro programa</a:t>
            </a:r>
          </a:p>
        </p:txBody>
      </p:sp>
      <p:graphicFrame>
        <p:nvGraphicFramePr>
          <p:cNvPr id="4" name="Diagrama 3"/>
          <p:cNvGraphicFramePr/>
          <p:nvPr>
            <p:extLst>
              <p:ext uri="{D42A27DB-BD31-4B8C-83A1-F6EECF244321}">
                <p14:modId xmlns:p14="http://schemas.microsoft.com/office/powerpoint/2010/main" val="114281621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72</a:t>
            </a:fld>
            <a:endParaRPr lang="en-US"/>
          </a:p>
        </p:txBody>
      </p:sp>
    </p:spTree>
    <p:extLst>
      <p:ext uri="{BB962C8B-B14F-4D97-AF65-F5344CB8AC3E}">
        <p14:creationId xmlns:p14="http://schemas.microsoft.com/office/powerpoint/2010/main" val="174611312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0"/>
            <a:ext cx="7884368" cy="1219200"/>
          </a:xfrm>
        </p:spPr>
        <p:txBody>
          <a:bodyPr>
            <a:normAutofit fontScale="90000"/>
          </a:bodyPr>
          <a:lstStyle/>
          <a:p>
            <a:r>
              <a:rPr lang="es-ES" dirty="0" smtClean="0"/>
              <a:t>Arquitecturas software declarativas</a:t>
            </a:r>
            <a:endParaRPr lang="es-ES" dirty="0"/>
          </a:p>
        </p:txBody>
      </p:sp>
      <p:sp>
        <p:nvSpPr>
          <p:cNvPr id="3" name="Content Placeholder 2"/>
          <p:cNvSpPr>
            <a:spLocks noGrp="1"/>
          </p:cNvSpPr>
          <p:nvPr>
            <p:ph idx="1"/>
          </p:nvPr>
        </p:nvSpPr>
        <p:spPr/>
        <p:txBody>
          <a:bodyPr>
            <a:normAutofit lnSpcReduction="10000"/>
          </a:bodyPr>
          <a:lstStyle/>
          <a:p>
            <a:r>
              <a:rPr lang="es-ES" dirty="0" smtClean="0"/>
              <a:t>En esta situación nuestro programa es más bien un conjunto de acciones que transforman un determinado estado</a:t>
            </a:r>
          </a:p>
          <a:p>
            <a:pPr lvl="1"/>
            <a:r>
              <a:rPr lang="es-ES" dirty="0" smtClean="0"/>
              <a:t>Salida de la pantalla</a:t>
            </a:r>
          </a:p>
          <a:p>
            <a:pPr lvl="1"/>
            <a:r>
              <a:rPr lang="es-ES" dirty="0" smtClean="0"/>
              <a:t>Registros de una base de datos</a:t>
            </a:r>
          </a:p>
          <a:p>
            <a:r>
              <a:rPr lang="es-ES" dirty="0" smtClean="0"/>
              <a:t>Aunque los lenguajes funcionales disponen de mónadas para estos casos, este tipo de situaciones se resuelve mucho más fácilmente en programas imperativos</a:t>
            </a:r>
          </a:p>
        </p:txBody>
      </p:sp>
      <p:graphicFrame>
        <p:nvGraphicFramePr>
          <p:cNvPr id="4" name="Diagrama 3"/>
          <p:cNvGraphicFramePr/>
          <p:nvPr>
            <p:extLst>
              <p:ext uri="{D42A27DB-BD31-4B8C-83A1-F6EECF244321}">
                <p14:modId xmlns:p14="http://schemas.microsoft.com/office/powerpoint/2010/main" val="114281621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73</a:t>
            </a:fld>
            <a:endParaRPr lang="en-US"/>
          </a:p>
        </p:txBody>
      </p:sp>
    </p:spTree>
    <p:extLst>
      <p:ext uri="{BB962C8B-B14F-4D97-AF65-F5344CB8AC3E}">
        <p14:creationId xmlns:p14="http://schemas.microsoft.com/office/powerpoint/2010/main" val="372672350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0"/>
            <a:ext cx="8028384" cy="1219200"/>
          </a:xfrm>
        </p:spPr>
        <p:txBody>
          <a:bodyPr>
            <a:normAutofit fontScale="90000"/>
          </a:bodyPr>
          <a:lstStyle/>
          <a:p>
            <a:r>
              <a:rPr lang="es-ES" dirty="0" smtClean="0"/>
              <a:t>Arquitecturas software declarativas</a:t>
            </a:r>
            <a:endParaRPr lang="es-ES" dirty="0"/>
          </a:p>
        </p:txBody>
      </p:sp>
      <p:sp>
        <p:nvSpPr>
          <p:cNvPr id="3" name="Content Placeholder 2"/>
          <p:cNvSpPr>
            <a:spLocks noGrp="1"/>
          </p:cNvSpPr>
          <p:nvPr>
            <p:ph idx="1"/>
          </p:nvPr>
        </p:nvSpPr>
        <p:spPr/>
        <p:txBody>
          <a:bodyPr/>
          <a:lstStyle/>
          <a:p>
            <a:r>
              <a:rPr lang="es-ES" dirty="0" smtClean="0"/>
              <a:t>Las partes de una aplicación que dependen fuertemente de manipular un estado externo es mejor hacerlas con programación imperativa.</a:t>
            </a:r>
          </a:p>
          <a:p>
            <a:r>
              <a:rPr lang="es-ES" dirty="0" smtClean="0"/>
              <a:t>Las partes de una aplicación que se pueden ver como la computación del resultado de una función en base a sus parámetros es mejor hacerlas con programación imperativa</a:t>
            </a:r>
            <a:endParaRPr lang="es-ES" dirty="0"/>
          </a:p>
        </p:txBody>
      </p:sp>
      <p:graphicFrame>
        <p:nvGraphicFramePr>
          <p:cNvPr id="4" name="Diagrama 3"/>
          <p:cNvGraphicFramePr/>
          <p:nvPr>
            <p:extLst>
              <p:ext uri="{D42A27DB-BD31-4B8C-83A1-F6EECF244321}">
                <p14:modId xmlns:p14="http://schemas.microsoft.com/office/powerpoint/2010/main" val="114281621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74</a:t>
            </a:fld>
            <a:endParaRPr lang="en-US"/>
          </a:p>
        </p:txBody>
      </p:sp>
    </p:spTree>
    <p:extLst>
      <p:ext uri="{BB962C8B-B14F-4D97-AF65-F5344CB8AC3E}">
        <p14:creationId xmlns:p14="http://schemas.microsoft.com/office/powerpoint/2010/main" val="254821722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0"/>
            <a:ext cx="8028384" cy="1219200"/>
          </a:xfrm>
        </p:spPr>
        <p:txBody>
          <a:bodyPr>
            <a:normAutofit fontScale="90000"/>
          </a:bodyPr>
          <a:lstStyle/>
          <a:p>
            <a:r>
              <a:rPr lang="es-ES" dirty="0" smtClean="0"/>
              <a:t>Arquitecturas software declarativas</a:t>
            </a:r>
            <a:endParaRPr lang="es-ES" dirty="0"/>
          </a:p>
        </p:txBody>
      </p:sp>
      <p:sp>
        <p:nvSpPr>
          <p:cNvPr id="3" name="Content Placeholder 2"/>
          <p:cNvSpPr>
            <a:spLocks noGrp="1"/>
          </p:cNvSpPr>
          <p:nvPr>
            <p:ph idx="1"/>
          </p:nvPr>
        </p:nvSpPr>
        <p:spPr/>
        <p:txBody>
          <a:bodyPr/>
          <a:lstStyle/>
          <a:p>
            <a:r>
              <a:rPr lang="es-ES" dirty="0" smtClean="0"/>
              <a:t>Algunas aplicaciones dentro de una aplicación:</a:t>
            </a:r>
          </a:p>
          <a:p>
            <a:pPr lvl="1"/>
            <a:r>
              <a:rPr lang="es-ES" dirty="0" err="1" smtClean="0"/>
              <a:t>Renderizado</a:t>
            </a:r>
            <a:r>
              <a:rPr lang="es-ES" dirty="0" smtClean="0"/>
              <a:t> de la respuesta (HTML, XML, etc.)</a:t>
            </a:r>
          </a:p>
          <a:p>
            <a:pPr lvl="1"/>
            <a:r>
              <a:rPr lang="es-ES" dirty="0" smtClean="0"/>
              <a:t>Exploración de estructuras complejas (Árboles, Grafos, </a:t>
            </a:r>
            <a:r>
              <a:rPr lang="es-ES" dirty="0" err="1" smtClean="0"/>
              <a:t>etc</a:t>
            </a:r>
            <a:r>
              <a:rPr lang="es-ES" dirty="0" smtClean="0"/>
              <a:t>)</a:t>
            </a:r>
          </a:p>
          <a:p>
            <a:pPr lvl="1"/>
            <a:r>
              <a:rPr lang="es-ES" dirty="0" smtClean="0"/>
              <a:t>Motores de reglas</a:t>
            </a:r>
            <a:endParaRPr lang="es-ES" dirty="0"/>
          </a:p>
        </p:txBody>
      </p:sp>
      <p:graphicFrame>
        <p:nvGraphicFramePr>
          <p:cNvPr id="4" name="Diagrama 3"/>
          <p:cNvGraphicFramePr/>
          <p:nvPr>
            <p:extLst>
              <p:ext uri="{D42A27DB-BD31-4B8C-83A1-F6EECF244321}">
                <p14:modId xmlns:p14="http://schemas.microsoft.com/office/powerpoint/2010/main" val="114281621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75</a:t>
            </a:fld>
            <a:endParaRPr lang="en-US"/>
          </a:p>
        </p:txBody>
      </p:sp>
    </p:spTree>
    <p:extLst>
      <p:ext uri="{BB962C8B-B14F-4D97-AF65-F5344CB8AC3E}">
        <p14:creationId xmlns:p14="http://schemas.microsoft.com/office/powerpoint/2010/main" val="12655542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El futuro de F#</a:t>
            </a:r>
            <a:endParaRPr lang="es-ES" dirty="0"/>
          </a:p>
        </p:txBody>
      </p:sp>
      <p:sp>
        <p:nvSpPr>
          <p:cNvPr id="3" name="Content Placeholder 2"/>
          <p:cNvSpPr>
            <a:spLocks noGrp="1"/>
          </p:cNvSpPr>
          <p:nvPr>
            <p:ph idx="1"/>
          </p:nvPr>
        </p:nvSpPr>
        <p:spPr/>
        <p:txBody>
          <a:bodyPr>
            <a:normAutofit lnSpcReduction="10000"/>
          </a:bodyPr>
          <a:lstStyle/>
          <a:p>
            <a:r>
              <a:rPr lang="es-ES" dirty="0" smtClean="0"/>
              <a:t>F# es un lenguaje de primer orden en la plataforma .NET 4.0</a:t>
            </a:r>
          </a:p>
          <a:p>
            <a:r>
              <a:rPr lang="es-ES" dirty="0" smtClean="0"/>
              <a:t>Ofrece las principales características de los lenguajes funcionales modernos.</a:t>
            </a:r>
          </a:p>
          <a:p>
            <a:r>
              <a:rPr lang="es-ES" dirty="0" smtClean="0"/>
              <a:t>No es un lenguaje funcional puro, sino que implementa construcciones imperativas, lo que facilita muchas tareas cotidianas.</a:t>
            </a:r>
          </a:p>
          <a:p>
            <a:r>
              <a:rPr lang="es-ES" dirty="0" smtClean="0"/>
              <a:t>Evoluciona con la plataforma y se beneficia de todas las novedades.</a:t>
            </a:r>
            <a:endParaRPr lang="es-ES" dirty="0"/>
          </a:p>
        </p:txBody>
      </p:sp>
      <p:graphicFrame>
        <p:nvGraphicFramePr>
          <p:cNvPr id="4" name="Diagrama 3"/>
          <p:cNvGraphicFramePr/>
          <p:nvPr>
            <p:extLst>
              <p:ext uri="{D42A27DB-BD31-4B8C-83A1-F6EECF244321}">
                <p14:modId xmlns:p14="http://schemas.microsoft.com/office/powerpoint/2010/main" val="114281621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76</a:t>
            </a:fld>
            <a:endParaRPr lang="en-US"/>
          </a:p>
        </p:txBody>
      </p:sp>
    </p:spTree>
    <p:extLst>
      <p:ext uri="{BB962C8B-B14F-4D97-AF65-F5344CB8AC3E}">
        <p14:creationId xmlns:p14="http://schemas.microsoft.com/office/powerpoint/2010/main" val="2412598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F# en la enseñanza</a:t>
            </a:r>
            <a:endParaRPr lang="es-ES" dirty="0"/>
          </a:p>
        </p:txBody>
      </p:sp>
      <p:sp>
        <p:nvSpPr>
          <p:cNvPr id="3" name="Content Placeholder 2"/>
          <p:cNvSpPr>
            <a:spLocks noGrp="1"/>
          </p:cNvSpPr>
          <p:nvPr>
            <p:ph idx="1"/>
          </p:nvPr>
        </p:nvSpPr>
        <p:spPr/>
        <p:txBody>
          <a:bodyPr>
            <a:normAutofit lnSpcReduction="10000"/>
          </a:bodyPr>
          <a:lstStyle/>
          <a:p>
            <a:r>
              <a:rPr lang="es-ES" dirty="0" smtClean="0"/>
              <a:t>F# es gratuito (Visual Studio Express </a:t>
            </a:r>
            <a:r>
              <a:rPr lang="es-ES" dirty="0" err="1" smtClean="0"/>
              <a:t>Edition</a:t>
            </a:r>
            <a:r>
              <a:rPr lang="es-ES" dirty="0" smtClean="0"/>
              <a:t>)</a:t>
            </a:r>
          </a:p>
          <a:p>
            <a:r>
              <a:rPr lang="es-ES" dirty="0" smtClean="0"/>
              <a:t>Multiplataforma (Windows, Mac, Linux)</a:t>
            </a:r>
          </a:p>
          <a:p>
            <a:r>
              <a:rPr lang="es-ES" dirty="0" smtClean="0"/>
              <a:t>Cuenta con las principales características de los lenguajes funcionales modernos (Patrones, mónadas, evaluación perezosa, secuencias, aplicación parcial de funciones, cláusulas)</a:t>
            </a:r>
          </a:p>
          <a:p>
            <a:r>
              <a:rPr lang="es-ES" dirty="0" smtClean="0"/>
              <a:t>Dispone de toda la biblioteca de clases de .NET </a:t>
            </a:r>
            <a:r>
              <a:rPr lang="es-ES" dirty="0" err="1" smtClean="0"/>
              <a:t>framework</a:t>
            </a:r>
            <a:r>
              <a:rPr lang="es-ES" dirty="0" smtClean="0"/>
              <a:t> por lo que se pueden reutilizar muchos conocimientos.</a:t>
            </a:r>
            <a:endParaRPr lang="es-ES" dirty="0"/>
          </a:p>
        </p:txBody>
      </p:sp>
      <p:graphicFrame>
        <p:nvGraphicFramePr>
          <p:cNvPr id="4" name="Diagrama 3"/>
          <p:cNvGraphicFramePr/>
          <p:nvPr>
            <p:extLst>
              <p:ext uri="{D42A27DB-BD31-4B8C-83A1-F6EECF244321}">
                <p14:modId xmlns:p14="http://schemas.microsoft.com/office/powerpoint/2010/main" val="1142816214"/>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E906478-99B0-4A25-BC44-E647138C65FD}" type="slidenum">
              <a:rPr lang="en-US" smtClean="0"/>
              <a:pPr/>
              <a:t>77</a:t>
            </a:fld>
            <a:endParaRPr lang="en-US"/>
          </a:p>
        </p:txBody>
      </p:sp>
    </p:spTree>
    <p:extLst>
      <p:ext uri="{BB962C8B-B14F-4D97-AF65-F5344CB8AC3E}">
        <p14:creationId xmlns:p14="http://schemas.microsoft.com/office/powerpoint/2010/main" val="1656084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Por dónde empezar</a:t>
            </a:r>
            <a:endParaRPr lang="es-ES" dirty="0"/>
          </a:p>
        </p:txBody>
      </p:sp>
      <p:sp>
        <p:nvSpPr>
          <p:cNvPr id="3" name="Content Placeholder 2"/>
          <p:cNvSpPr>
            <a:spLocks noGrp="1"/>
          </p:cNvSpPr>
          <p:nvPr>
            <p:ph idx="1"/>
          </p:nvPr>
        </p:nvSpPr>
        <p:spPr/>
        <p:txBody>
          <a:bodyPr>
            <a:normAutofit/>
          </a:bodyPr>
          <a:lstStyle/>
          <a:p>
            <a:pPr marL="0" indent="0">
              <a:buNone/>
            </a:pPr>
            <a:r>
              <a:rPr lang="es-ES" sz="2800" dirty="0"/>
              <a:t>http://msdn.microsoft.com/en-us/fsharp/default.aspx</a:t>
            </a:r>
          </a:p>
        </p:txBody>
      </p:sp>
      <p:pic>
        <p:nvPicPr>
          <p:cNvPr id="4" name="Picture 3" descr="FoundationsF.jpg"/>
          <p:cNvPicPr>
            <a:picLocks noChangeAspect="1"/>
          </p:cNvPicPr>
          <p:nvPr/>
        </p:nvPicPr>
        <p:blipFill>
          <a:blip r:embed="rId3"/>
          <a:srcRect l="13324" r="13660"/>
          <a:stretch>
            <a:fillRect/>
          </a:stretch>
        </p:blipFill>
        <p:spPr>
          <a:xfrm>
            <a:off x="811993" y="3388009"/>
            <a:ext cx="2186014" cy="2993888"/>
          </a:xfrm>
          <a:prstGeom prst="rect">
            <a:avLst/>
          </a:prstGeom>
          <a:ln>
            <a:solidFill>
              <a:schemeClr val="tx1">
                <a:lumMod val="85000"/>
                <a:lumOff val="15000"/>
              </a:schemeClr>
            </a:solidFill>
          </a:ln>
          <a:effectLst/>
          <a:scene3d>
            <a:camera prst="isometricOffAxis1Right">
              <a:rot lat="1200000" lon="1800000" rev="21594000"/>
            </a:camera>
            <a:lightRig rig="threePt" dir="t"/>
          </a:scene3d>
          <a:sp3d extrusionH="292100" contourW="12700" prstMaterial="flat">
            <a:bevelT/>
            <a:extrusionClr>
              <a:schemeClr val="bg1"/>
            </a:extrusionClr>
            <a:contourClr>
              <a:schemeClr val="bg2"/>
            </a:contourClr>
          </a:sp3d>
        </p:spPr>
      </p:pic>
      <p:pic>
        <p:nvPicPr>
          <p:cNvPr id="5" name="Picture 4" descr="ExpertF.jpg"/>
          <p:cNvPicPr>
            <a:picLocks noChangeAspect="1"/>
          </p:cNvPicPr>
          <p:nvPr/>
        </p:nvPicPr>
        <p:blipFill>
          <a:blip r:embed="rId4"/>
          <a:srcRect l="13140" r="13131"/>
          <a:stretch>
            <a:fillRect/>
          </a:stretch>
        </p:blipFill>
        <p:spPr>
          <a:xfrm>
            <a:off x="3455199" y="3376739"/>
            <a:ext cx="2268331" cy="3076597"/>
          </a:xfrm>
          <a:prstGeom prst="rect">
            <a:avLst/>
          </a:prstGeom>
          <a:ln>
            <a:solidFill>
              <a:schemeClr val="tx1">
                <a:lumMod val="85000"/>
                <a:lumOff val="15000"/>
              </a:schemeClr>
            </a:solidFill>
          </a:ln>
          <a:effectLst/>
          <a:scene3d>
            <a:camera prst="isometricOffAxis1Right">
              <a:rot lat="1200000" lon="1800000" rev="21594000"/>
            </a:camera>
            <a:lightRig rig="threePt" dir="t"/>
          </a:scene3d>
          <a:sp3d extrusionH="476250" contourW="12700" prstMaterial="flat">
            <a:bevelT/>
            <a:extrusionClr>
              <a:schemeClr val="bg1"/>
            </a:extrusionClr>
            <a:contourClr>
              <a:schemeClr val="bg2"/>
            </a:contourClr>
          </a:sp3d>
        </p:spPr>
      </p:pic>
      <p:pic>
        <p:nvPicPr>
          <p:cNvPr id="6" name="Picture 5" descr="FForScientists.gif"/>
          <p:cNvPicPr>
            <a:picLocks noChangeAspect="1"/>
          </p:cNvPicPr>
          <p:nvPr/>
        </p:nvPicPr>
        <p:blipFill>
          <a:blip r:embed="rId5"/>
          <a:stretch>
            <a:fillRect/>
          </a:stretch>
        </p:blipFill>
        <p:spPr>
          <a:xfrm>
            <a:off x="6169843" y="3397478"/>
            <a:ext cx="2162163" cy="3055857"/>
          </a:xfrm>
          <a:prstGeom prst="rect">
            <a:avLst/>
          </a:prstGeom>
          <a:ln>
            <a:solidFill>
              <a:schemeClr val="tx1">
                <a:lumMod val="85000"/>
                <a:lumOff val="15000"/>
              </a:schemeClr>
            </a:solidFill>
          </a:ln>
          <a:effectLst/>
          <a:scene3d>
            <a:camera prst="isometricOffAxis1Right">
              <a:rot lat="1200000" lon="1800000" rev="21594000"/>
            </a:camera>
            <a:lightRig rig="threePt" dir="t"/>
          </a:scene3d>
          <a:sp3d extrusionH="292100" contourW="12700" prstMaterial="flat">
            <a:bevelT/>
            <a:extrusionClr>
              <a:schemeClr val="bg1"/>
            </a:extrusionClr>
            <a:contourClr>
              <a:schemeClr val="bg2"/>
            </a:contourClr>
          </a:sp3d>
        </p:spPr>
      </p:pic>
      <p:sp>
        <p:nvSpPr>
          <p:cNvPr id="7" name="Slide Number Placeholder 6"/>
          <p:cNvSpPr>
            <a:spLocks noGrp="1"/>
          </p:cNvSpPr>
          <p:nvPr>
            <p:ph type="sldNum" sz="quarter" idx="12"/>
          </p:nvPr>
        </p:nvSpPr>
        <p:spPr/>
        <p:txBody>
          <a:bodyPr/>
          <a:lstStyle/>
          <a:p>
            <a:fld id="{EE906478-99B0-4A25-BC44-E647138C65FD}" type="slidenum">
              <a:rPr lang="en-US" smtClean="0"/>
              <a:pPr/>
              <a:t>78</a:t>
            </a:fld>
            <a:endParaRPr lang="en-US"/>
          </a:p>
        </p:txBody>
      </p:sp>
    </p:spTree>
    <p:extLst>
      <p:ext uri="{BB962C8B-B14F-4D97-AF65-F5344CB8AC3E}">
        <p14:creationId xmlns:p14="http://schemas.microsoft.com/office/powerpoint/2010/main" val="294547405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Por </a:t>
            </a:r>
            <a:r>
              <a:rPr lang="es-ES" dirty="0" smtClean="0"/>
              <a:t>dónde </a:t>
            </a:r>
            <a:r>
              <a:rPr lang="es-ES" dirty="0"/>
              <a:t>empezar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9832" y="1556792"/>
            <a:ext cx="3015563" cy="3960440"/>
          </a:xfrm>
          <a:prstGeom prst="rect">
            <a:avLst/>
          </a:prstGeom>
          <a:solidFill>
            <a:srgbClr xmlns:mc="http://schemas.openxmlformats.org/markup-compatibility/2006" xmlns:a14="http://schemas.microsoft.com/office/drawing/2010/main" val="FFFFFF" mc:Ignorable="">
              <a:shade val="85000"/>
            </a:srgbClr>
          </a:solidFill>
          <a:ln w="190500" cap="rnd">
            <a:solidFill>
              <a:srgbClr xmlns:mc="http://schemas.openxmlformats.org/markup-compatibility/2006" xmlns:a14="http://schemas.microsoft.com/office/drawing/2010/main" val="FFFFFF" mc:Ignorable=""/>
            </a:solidFill>
          </a:ln>
          <a:effectLst>
            <a:outerShdw blurRad="50000" algn="tl" rotWithShape="0">
              <a:srgbClr xmlns:mc="http://schemas.openxmlformats.org/markup-compatibility/2006" xmlns:a14="http://schemas.microsoft.com/office/drawing/2010/main" val="000000" mc:Ignorable="">
                <a:alpha val="41000"/>
              </a:srgbClr>
            </a:outerShdw>
          </a:effectLst>
          <a:scene3d>
            <a:camera prst="orthographicFront"/>
            <a:lightRig rig="twoPt" dir="t">
              <a:rot lat="0" lon="0" rev="7800000"/>
            </a:lightRig>
          </a:scene3d>
          <a:sp3d contourW="6350">
            <a:bevelT w="50800" h="16510"/>
            <a:contourClr>
              <a:srgbClr xmlns:mc="http://schemas.openxmlformats.org/markup-compatibility/2006" xmlns:a14="http://schemas.microsoft.com/office/drawing/2010/main" val="C0C0C0" mc:Ignorable=""/>
            </a:contourClr>
          </a:sp3d>
        </p:spPr>
      </p:pic>
      <p:sp>
        <p:nvSpPr>
          <p:cNvPr id="3" name="2 CuadroTexto"/>
          <p:cNvSpPr txBox="1"/>
          <p:nvPr/>
        </p:nvSpPr>
        <p:spPr>
          <a:xfrm>
            <a:off x="2051720" y="5805264"/>
            <a:ext cx="4968552" cy="369332"/>
          </a:xfrm>
          <a:prstGeom prst="rect">
            <a:avLst/>
          </a:prstGeom>
          <a:noFill/>
        </p:spPr>
        <p:txBody>
          <a:bodyPr wrap="square" rtlCol="0">
            <a:spAutoFit/>
          </a:bodyPr>
          <a:lstStyle/>
          <a:p>
            <a:r>
              <a:rPr lang="es-ES_tradnl" dirty="0" smtClean="0"/>
              <a:t>Chris, Smith (2009), </a:t>
            </a:r>
            <a:r>
              <a:rPr lang="es-ES_tradnl" dirty="0" err="1" smtClean="0"/>
              <a:t>Programming</a:t>
            </a:r>
            <a:r>
              <a:rPr lang="es-ES_tradnl" dirty="0" smtClean="0"/>
              <a:t> F#, </a:t>
            </a:r>
            <a:r>
              <a:rPr lang="es-ES_tradnl" dirty="0" err="1" smtClean="0"/>
              <a:t>O’Reilly</a:t>
            </a:r>
            <a:endParaRPr lang="es-ES" dirty="0"/>
          </a:p>
        </p:txBody>
      </p:sp>
      <p:sp>
        <p:nvSpPr>
          <p:cNvPr id="5" name="Slide Number Placeholder 4"/>
          <p:cNvSpPr>
            <a:spLocks noGrp="1"/>
          </p:cNvSpPr>
          <p:nvPr>
            <p:ph type="sldNum" sz="quarter" idx="12"/>
          </p:nvPr>
        </p:nvSpPr>
        <p:spPr/>
        <p:txBody>
          <a:bodyPr/>
          <a:lstStyle/>
          <a:p>
            <a:fld id="{EE906478-99B0-4A25-BC44-E647138C65FD}" type="slidenum">
              <a:rPr lang="en-US" smtClean="0"/>
              <a:pPr/>
              <a:t>79</a:t>
            </a:fld>
            <a:endParaRPr lang="en-US"/>
          </a:p>
        </p:txBody>
      </p:sp>
    </p:spTree>
    <p:extLst>
      <p:ext uri="{BB962C8B-B14F-4D97-AF65-F5344CB8AC3E}">
        <p14:creationId xmlns:p14="http://schemas.microsoft.com/office/powerpoint/2010/main" val="42615150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¿Cómo desarrollar en F#?</a:t>
            </a:r>
            <a:endParaRPr lang="es-ES" dirty="0"/>
          </a:p>
        </p:txBody>
      </p:sp>
      <p:graphicFrame>
        <p:nvGraphicFramePr>
          <p:cNvPr id="10" name="9 Diagrama"/>
          <p:cNvGraphicFramePr/>
          <p:nvPr>
            <p:extLst>
              <p:ext uri="{D42A27DB-BD31-4B8C-83A1-F6EECF244321}">
                <p14:modId xmlns:p14="http://schemas.microsoft.com/office/powerpoint/2010/main" val="177222875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12 Grupo"/>
          <p:cNvGrpSpPr/>
          <p:nvPr/>
        </p:nvGrpSpPr>
        <p:grpSpPr>
          <a:xfrm>
            <a:off x="1403648" y="4233940"/>
            <a:ext cx="2304256" cy="1440160"/>
            <a:chOff x="1403648" y="4233940"/>
            <a:chExt cx="2304256" cy="1440160"/>
          </a:xfrm>
        </p:grpSpPr>
        <p:sp>
          <p:nvSpPr>
            <p:cNvPr id="11" name="10 Llamada de nube"/>
            <p:cNvSpPr/>
            <p:nvPr/>
          </p:nvSpPr>
          <p:spPr>
            <a:xfrm flipV="1">
              <a:off x="1403648" y="4233940"/>
              <a:ext cx="2304256" cy="1440160"/>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12" name="11 CuadroTexto"/>
            <p:cNvSpPr txBox="1"/>
            <p:nvPr/>
          </p:nvSpPr>
          <p:spPr>
            <a:xfrm>
              <a:off x="1763688" y="4492355"/>
              <a:ext cx="1764196" cy="923330"/>
            </a:xfrm>
            <a:prstGeom prst="rect">
              <a:avLst/>
            </a:prstGeom>
            <a:noFill/>
          </p:spPr>
          <p:txBody>
            <a:bodyPr wrap="square" rtlCol="0">
              <a:spAutoFit/>
            </a:bodyPr>
            <a:lstStyle/>
            <a:p>
              <a:r>
                <a:rPr lang="es-ES_tradnl" dirty="0" smtClean="0"/>
                <a:t>Visual Studio</a:t>
              </a:r>
            </a:p>
            <a:p>
              <a:r>
                <a:rPr lang="es-ES_tradnl" dirty="0" smtClean="0"/>
                <a:t>Editor</a:t>
              </a:r>
            </a:p>
            <a:p>
              <a:r>
                <a:rPr lang="es-ES_tradnl" dirty="0" smtClean="0"/>
                <a:t>Consola</a:t>
              </a:r>
              <a:endParaRPr lang="es-ES" dirty="0"/>
            </a:p>
          </p:txBody>
        </p:sp>
      </p:grpSp>
      <p:grpSp>
        <p:nvGrpSpPr>
          <p:cNvPr id="14" name="13 Grupo"/>
          <p:cNvGrpSpPr/>
          <p:nvPr/>
        </p:nvGrpSpPr>
        <p:grpSpPr>
          <a:xfrm>
            <a:off x="3419872" y="4293096"/>
            <a:ext cx="2736304" cy="1440160"/>
            <a:chOff x="1403648" y="4233940"/>
            <a:chExt cx="2376264" cy="1440160"/>
          </a:xfrm>
        </p:grpSpPr>
        <p:sp>
          <p:nvSpPr>
            <p:cNvPr id="15" name="14 Llamada de nube"/>
            <p:cNvSpPr/>
            <p:nvPr/>
          </p:nvSpPr>
          <p:spPr>
            <a:xfrm flipV="1">
              <a:off x="1403648" y="4233940"/>
              <a:ext cx="2304256" cy="1440160"/>
            </a:xfrm>
            <a:prstGeom prst="cloudCallout">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16" name="15 CuadroTexto"/>
            <p:cNvSpPr txBox="1"/>
            <p:nvPr/>
          </p:nvSpPr>
          <p:spPr>
            <a:xfrm>
              <a:off x="1691680" y="4492355"/>
              <a:ext cx="2088232" cy="923330"/>
            </a:xfrm>
            <a:prstGeom prst="rect">
              <a:avLst/>
            </a:prstGeom>
            <a:noFill/>
          </p:spPr>
          <p:txBody>
            <a:bodyPr wrap="square" rtlCol="0">
              <a:spAutoFit/>
            </a:bodyPr>
            <a:lstStyle/>
            <a:p>
              <a:r>
                <a:rPr lang="es-ES_tradnl" dirty="0" err="1" smtClean="0"/>
                <a:t>Common</a:t>
              </a:r>
              <a:r>
                <a:rPr lang="es-ES_tradnl" dirty="0" smtClean="0"/>
                <a:t> </a:t>
              </a:r>
              <a:r>
                <a:rPr lang="es-ES_tradnl" dirty="0" err="1" smtClean="0"/>
                <a:t>Language</a:t>
              </a:r>
              <a:r>
                <a:rPr lang="es-ES_tradnl" dirty="0" smtClean="0"/>
                <a:t> </a:t>
              </a:r>
              <a:r>
                <a:rPr lang="es-ES_tradnl" dirty="0" err="1" smtClean="0"/>
                <a:t>Infraestructure</a:t>
              </a:r>
              <a:r>
                <a:rPr lang="es-ES_tradnl" dirty="0" smtClean="0"/>
                <a:t/>
              </a:r>
              <a:br>
                <a:rPr lang="es-ES_tradnl" dirty="0" smtClean="0"/>
              </a:br>
              <a:r>
                <a:rPr lang="es-ES_tradnl" dirty="0" smtClean="0"/>
                <a:t> (CLI)</a:t>
              </a:r>
              <a:endParaRPr lang="es-ES" dirty="0"/>
            </a:p>
          </p:txBody>
        </p:sp>
      </p:grpSp>
      <p:grpSp>
        <p:nvGrpSpPr>
          <p:cNvPr id="17" name="16 Grupo"/>
          <p:cNvGrpSpPr/>
          <p:nvPr/>
        </p:nvGrpSpPr>
        <p:grpSpPr>
          <a:xfrm>
            <a:off x="5652120" y="4307113"/>
            <a:ext cx="2520280" cy="1440160"/>
            <a:chOff x="1403648" y="4233940"/>
            <a:chExt cx="2304256" cy="1440160"/>
          </a:xfrm>
        </p:grpSpPr>
        <p:sp>
          <p:nvSpPr>
            <p:cNvPr id="18" name="17 Llamada de nube"/>
            <p:cNvSpPr/>
            <p:nvPr/>
          </p:nvSpPr>
          <p:spPr>
            <a:xfrm flipV="1">
              <a:off x="1403648" y="4233940"/>
              <a:ext cx="2304256" cy="1440160"/>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19" name="18 CuadroTexto"/>
            <p:cNvSpPr txBox="1"/>
            <p:nvPr/>
          </p:nvSpPr>
          <p:spPr>
            <a:xfrm>
              <a:off x="1763688" y="4492355"/>
              <a:ext cx="1764196" cy="923330"/>
            </a:xfrm>
            <a:prstGeom prst="rect">
              <a:avLst/>
            </a:prstGeom>
            <a:noFill/>
          </p:spPr>
          <p:txBody>
            <a:bodyPr wrap="square" rtlCol="0">
              <a:spAutoFit/>
            </a:bodyPr>
            <a:lstStyle/>
            <a:p>
              <a:r>
                <a:rPr lang="es-ES_tradnl" dirty="0" smtClean="0"/>
                <a:t>Windows</a:t>
              </a:r>
            </a:p>
            <a:p>
              <a:r>
                <a:rPr lang="es-ES_tradnl" dirty="0" smtClean="0"/>
                <a:t>Mac OS X (Mono)</a:t>
              </a:r>
            </a:p>
            <a:p>
              <a:r>
                <a:rPr lang="es-ES_tradnl" dirty="0" smtClean="0"/>
                <a:t>Linux (Mono)</a:t>
              </a:r>
              <a:endParaRPr lang="es-ES" dirty="0"/>
            </a:p>
          </p:txBody>
        </p:sp>
      </p:grpSp>
      <p:graphicFrame>
        <p:nvGraphicFramePr>
          <p:cNvPr id="21" name="Diagrama 3"/>
          <p:cNvGraphicFramePr/>
          <p:nvPr>
            <p:extLst>
              <p:ext uri="{D42A27DB-BD31-4B8C-83A1-F6EECF244321}">
                <p14:modId xmlns:p14="http://schemas.microsoft.com/office/powerpoint/2010/main" val="1131174017"/>
              </p:ext>
            </p:extLst>
          </p:nvPr>
        </p:nvGraphicFramePr>
        <p:xfrm>
          <a:off x="0" y="6453336"/>
          <a:ext cx="9144000" cy="332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p:cNvSpPr>
            <a:spLocks noGrp="1"/>
          </p:cNvSpPr>
          <p:nvPr>
            <p:ph type="sldNum" sz="quarter" idx="12"/>
          </p:nvPr>
        </p:nvSpPr>
        <p:spPr/>
        <p:txBody>
          <a:bodyPr/>
          <a:lstStyle/>
          <a:p>
            <a:fld id="{EE906478-99B0-4A25-BC44-E647138C65FD}" type="slidenum">
              <a:rPr lang="en-US" smtClean="0"/>
              <a:pPr/>
              <a:t>8</a:t>
            </a:fld>
            <a:endParaRPr lang="en-US"/>
          </a:p>
        </p:txBody>
      </p:sp>
    </p:spTree>
    <p:extLst>
      <p:ext uri="{BB962C8B-B14F-4D97-AF65-F5344CB8AC3E}">
        <p14:creationId xmlns:p14="http://schemas.microsoft.com/office/powerpoint/2010/main" val="27006207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graphicEl>
                                              <a:dgm id="{1F79AD79-6CDE-49FA-AB76-FF0E68097DA1}"/>
                                            </p:graphicEl>
                                          </p:spTgt>
                                        </p:tgtEl>
                                        <p:attrNameLst>
                                          <p:attrName>style.visibility</p:attrName>
                                        </p:attrNameLst>
                                      </p:cBhvr>
                                      <p:to>
                                        <p:strVal val="visible"/>
                                      </p:to>
                                    </p:set>
                                    <p:anim calcmode="lin" valueType="num">
                                      <p:cBhvr additive="base">
                                        <p:cTn id="7" dur="500" fill="hold"/>
                                        <p:tgtEl>
                                          <p:spTgt spid="10">
                                            <p:graphicEl>
                                              <a:dgm id="{1F79AD79-6CDE-49FA-AB76-FF0E68097DA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graphicEl>
                                              <a:dgm id="{1F79AD79-6CDE-49FA-AB76-FF0E68097DA1}"/>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graphicEl>
                                              <a:dgm id="{B82F3B57-1694-46BA-9E42-1889FDE096BC}"/>
                                            </p:graphicEl>
                                          </p:spTgt>
                                        </p:tgtEl>
                                        <p:attrNameLst>
                                          <p:attrName>style.visibility</p:attrName>
                                        </p:attrNameLst>
                                      </p:cBhvr>
                                      <p:to>
                                        <p:strVal val="visible"/>
                                      </p:to>
                                    </p:set>
                                    <p:anim calcmode="lin" valueType="num">
                                      <p:cBhvr additive="base">
                                        <p:cTn id="12" dur="500" fill="hold"/>
                                        <p:tgtEl>
                                          <p:spTgt spid="10">
                                            <p:graphicEl>
                                              <a:dgm id="{B82F3B57-1694-46BA-9E42-1889FDE096BC}"/>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graphicEl>
                                              <a:dgm id="{B82F3B57-1694-46BA-9E42-1889FDE096BC}"/>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graphicEl>
                                              <a:dgm id="{EBC0365B-9BA3-4F3A-8826-9EEE8030CDEB}"/>
                                            </p:graphicEl>
                                          </p:spTgt>
                                        </p:tgtEl>
                                        <p:attrNameLst>
                                          <p:attrName>style.visibility</p:attrName>
                                        </p:attrNameLst>
                                      </p:cBhvr>
                                      <p:to>
                                        <p:strVal val="visible"/>
                                      </p:to>
                                    </p:set>
                                    <p:anim calcmode="lin" valueType="num">
                                      <p:cBhvr additive="base">
                                        <p:cTn id="24" dur="500" fill="hold"/>
                                        <p:tgtEl>
                                          <p:spTgt spid="10">
                                            <p:graphicEl>
                                              <a:dgm id="{EBC0365B-9BA3-4F3A-8826-9EEE8030CDEB}"/>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graphicEl>
                                              <a:dgm id="{EBC0365B-9BA3-4F3A-8826-9EEE8030CDEB}"/>
                                            </p:graphic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graphicEl>
                                              <a:dgm id="{70BB7189-2B53-4FF7-A48C-A740A47D9F7E}"/>
                                            </p:graphicEl>
                                          </p:spTgt>
                                        </p:tgtEl>
                                        <p:attrNameLst>
                                          <p:attrName>style.visibility</p:attrName>
                                        </p:attrNameLst>
                                      </p:cBhvr>
                                      <p:to>
                                        <p:strVal val="visible"/>
                                      </p:to>
                                    </p:set>
                                    <p:anim calcmode="lin" valueType="num">
                                      <p:cBhvr additive="base">
                                        <p:cTn id="36" dur="500" fill="hold"/>
                                        <p:tgtEl>
                                          <p:spTgt spid="10">
                                            <p:graphicEl>
                                              <a:dgm id="{70BB7189-2B53-4FF7-A48C-A740A47D9F7E}"/>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
                                            <p:graphicEl>
                                              <a:dgm id="{70BB7189-2B53-4FF7-A48C-A740A47D9F7E}"/>
                                            </p:graphicEl>
                                          </p:spTgt>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611560" y="2564904"/>
            <a:ext cx="8060432" cy="147002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bg2"/>
                </a:solidFill>
                <a:latin typeface="+mj-lt"/>
                <a:ea typeface="+mj-ea"/>
                <a:cs typeface="+mj-cs"/>
              </a:defRPr>
            </a:lvl1pPr>
          </a:lstStyle>
          <a:p>
            <a:pPr algn="ctr"/>
            <a:r>
              <a:rPr lang="es-ES_tradnl" sz="6000" dirty="0" smtClean="0">
                <a:solidFill>
                  <a:srgbClr xmlns:mc="http://schemas.openxmlformats.org/markup-compatibility/2006" xmlns:a14="http://schemas.microsoft.com/office/drawing/2010/main" val="4D4629" mc:Ignorable=""/>
                </a:solidFill>
                <a:cs typeface="Calibri" pitchFamily="34" charset="0"/>
              </a:rPr>
              <a:t>Ruegos y preguntas</a:t>
            </a:r>
            <a:endParaRPr lang="es-ES" sz="6000" dirty="0">
              <a:solidFill>
                <a:srgbClr xmlns:mc="http://schemas.openxmlformats.org/markup-compatibility/2006" xmlns:a14="http://schemas.microsoft.com/office/drawing/2010/main" val="4D4629" mc:Ignorable=""/>
              </a:solidFill>
              <a:cs typeface="Calibri" pitchFamily="34" charset="0"/>
            </a:endParaRPr>
          </a:p>
        </p:txBody>
      </p:sp>
      <p:sp>
        <p:nvSpPr>
          <p:cNvPr id="2" name="Slide Number Placeholder 1"/>
          <p:cNvSpPr>
            <a:spLocks noGrp="1"/>
          </p:cNvSpPr>
          <p:nvPr>
            <p:ph type="sldNum" sz="quarter" idx="12"/>
          </p:nvPr>
        </p:nvSpPr>
        <p:spPr/>
        <p:txBody>
          <a:bodyPr/>
          <a:lstStyle/>
          <a:p>
            <a:fld id="{EE906478-99B0-4A25-BC44-E647138C65FD}" type="slidenum">
              <a:rPr lang="en-US" smtClean="0"/>
              <a:pPr/>
              <a:t>80</a:t>
            </a:fld>
            <a:endParaRPr lang="en-US"/>
          </a:p>
        </p:txBody>
      </p:sp>
    </p:spTree>
    <p:extLst>
      <p:ext uri="{BB962C8B-B14F-4D97-AF65-F5344CB8AC3E}">
        <p14:creationId xmlns:p14="http://schemas.microsoft.com/office/powerpoint/2010/main" val="19183803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Características básicas</a:t>
            </a:r>
            <a:endParaRPr lang="es-ES" dirty="0"/>
          </a:p>
        </p:txBody>
      </p:sp>
      <p:sp>
        <p:nvSpPr>
          <p:cNvPr id="3" name="2 Marcador de contenido"/>
          <p:cNvSpPr>
            <a:spLocks noGrp="1"/>
          </p:cNvSpPr>
          <p:nvPr>
            <p:ph type="body" idx="1"/>
          </p:nvPr>
        </p:nvSpPr>
        <p:spPr/>
        <p:txBody>
          <a:bodyPr anchor="ctr"/>
          <a:lstStyle/>
          <a:p>
            <a:r>
              <a:rPr lang="es-ES_tradnl" dirty="0" err="1" smtClean="0"/>
              <a:t>Let</a:t>
            </a:r>
            <a:endParaRPr lang="es-ES_tradnl" dirty="0" smtClean="0"/>
          </a:p>
          <a:p>
            <a:r>
              <a:rPr lang="es-ES_tradnl" dirty="0" smtClean="0"/>
              <a:t>Tipos </a:t>
            </a:r>
            <a:r>
              <a:rPr lang="es-ES_tradnl" dirty="0"/>
              <a:t>primitivos</a:t>
            </a:r>
          </a:p>
          <a:p>
            <a:r>
              <a:rPr lang="es-ES_tradnl" dirty="0" smtClean="0"/>
              <a:t>Funciones</a:t>
            </a:r>
          </a:p>
          <a:p>
            <a:r>
              <a:rPr lang="es-ES_tradnl" dirty="0" smtClean="0"/>
              <a:t>Tipos básicos</a:t>
            </a:r>
          </a:p>
        </p:txBody>
      </p:sp>
      <p:sp>
        <p:nvSpPr>
          <p:cNvPr id="4" name="Slide Number Placeholder 3"/>
          <p:cNvSpPr>
            <a:spLocks noGrp="1"/>
          </p:cNvSpPr>
          <p:nvPr>
            <p:ph type="sldNum" sz="quarter" idx="12"/>
          </p:nvPr>
        </p:nvSpPr>
        <p:spPr/>
        <p:txBody>
          <a:bodyPr/>
          <a:lstStyle/>
          <a:p>
            <a:fld id="{EE906478-99B0-4A25-BC44-E647138C65FD}" type="slidenum">
              <a:rPr lang="en-US" smtClean="0"/>
              <a:pPr/>
              <a:t>9</a:t>
            </a:fld>
            <a:endParaRPr lang="en-US"/>
          </a:p>
        </p:txBody>
      </p:sp>
    </p:spTree>
    <p:extLst>
      <p:ext uri="{BB962C8B-B14F-4D97-AF65-F5344CB8AC3E}">
        <p14:creationId xmlns:p14="http://schemas.microsoft.com/office/powerpoint/2010/main" val="2741949646"/>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MIX">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10219 MIX10 Keynote">
  <a:themeElements>
    <a:clrScheme name="5-10219 MIX10 Keynote Temaplt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D5D0BC" mc:Ignorable=""/>
      </a:lt2>
      <a:accent1>
        <a:srgbClr xmlns:mc="http://schemas.openxmlformats.org/markup-compatibility/2006" xmlns:a14="http://schemas.microsoft.com/office/drawing/2010/main" val="F0ED7B" mc:Ignorable=""/>
      </a:accent1>
      <a:accent2>
        <a:srgbClr xmlns:mc="http://schemas.openxmlformats.org/markup-compatibility/2006" xmlns:a14="http://schemas.microsoft.com/office/drawing/2010/main" val="ACBA8B" mc:Ignorable=""/>
      </a:accent2>
      <a:accent3>
        <a:srgbClr xmlns:mc="http://schemas.openxmlformats.org/markup-compatibility/2006" xmlns:a14="http://schemas.microsoft.com/office/drawing/2010/main" val="C24023" mc:Ignorable=""/>
      </a:accent3>
      <a:accent4>
        <a:srgbClr xmlns:mc="http://schemas.openxmlformats.org/markup-compatibility/2006" xmlns:a14="http://schemas.microsoft.com/office/drawing/2010/main" val="497F86" mc:Ignorable=""/>
      </a:accent4>
      <a:accent5>
        <a:srgbClr xmlns:mc="http://schemas.openxmlformats.org/markup-compatibility/2006" xmlns:a14="http://schemas.microsoft.com/office/drawing/2010/main" val="D5D0BC" mc:Ignorable=""/>
      </a:accent5>
      <a:accent6>
        <a:srgbClr xmlns:mc="http://schemas.openxmlformats.org/markup-compatibility/2006" xmlns:a14="http://schemas.microsoft.com/office/drawing/2010/main" val="3E251C"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400"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5-10219_MIX10_Keynote">
  <a:themeElements>
    <a:clrScheme name="5-10219 MIX10 Keynote Temaplt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D5D0BC" mc:Ignorable=""/>
      </a:lt2>
      <a:accent1>
        <a:srgbClr xmlns:mc="http://schemas.openxmlformats.org/markup-compatibility/2006" xmlns:a14="http://schemas.microsoft.com/office/drawing/2010/main" val="F0ED7B" mc:Ignorable=""/>
      </a:accent1>
      <a:accent2>
        <a:srgbClr xmlns:mc="http://schemas.openxmlformats.org/markup-compatibility/2006" xmlns:a14="http://schemas.microsoft.com/office/drawing/2010/main" val="ACBA8B" mc:Ignorable=""/>
      </a:accent2>
      <a:accent3>
        <a:srgbClr xmlns:mc="http://schemas.openxmlformats.org/markup-compatibility/2006" xmlns:a14="http://schemas.microsoft.com/office/drawing/2010/main" val="C24023" mc:Ignorable=""/>
      </a:accent3>
      <a:accent4>
        <a:srgbClr xmlns:mc="http://schemas.openxmlformats.org/markup-compatibility/2006" xmlns:a14="http://schemas.microsoft.com/office/drawing/2010/main" val="497F86" mc:Ignorable=""/>
      </a:accent4>
      <a:accent5>
        <a:srgbClr xmlns:mc="http://schemas.openxmlformats.org/markup-compatibility/2006" xmlns:a14="http://schemas.microsoft.com/office/drawing/2010/main" val="D5D0BC" mc:Ignorable=""/>
      </a:accent5>
      <a:accent6>
        <a:srgbClr xmlns:mc="http://schemas.openxmlformats.org/markup-compatibility/2006" xmlns:a14="http://schemas.microsoft.com/office/drawing/2010/main" val="3E251C"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4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2010-01-20T23:15:50Z</outs:dateTime>
      <outs:isPinned>true</outs:isPinned>
    </outs:relatedDate>
    <outs:relatedDate>
      <outs:type>2</outs:type>
      <outs:displayName>Created</outs:displayName>
      <outs:dateTime>2010-01-18T16:32:11Z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Robert Hess</outs:displayName>
          <outs:accountName/>
        </outs:relatedPerson>
      </outs:people>
      <outs:source>0</outs:source>
      <outs:isPinned>true</outs:isPinned>
    </outs:relatedPeopleItem>
    <outs:relatedPeopleItem>
      <outs:category>Last modified by</outs:category>
      <outs:people>
        <outs:relatedPerson>
          <outs:displayName>Robert Hess</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28E068ED-E83F-4310-BE76-7D8DA7AA1619}">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MIX</Template>
  <TotalTime>1818</TotalTime>
  <Words>4597</Words>
  <Application>Microsoft Office PowerPoint</Application>
  <PresentationFormat>On-screen Show (4:3)</PresentationFormat>
  <Paragraphs>1123</Paragraphs>
  <Slides>80</Slides>
  <Notes>79</Notes>
  <HiddenSlides>0</HiddenSlides>
  <MMClips>0</MMClips>
  <ScaleCrop>false</ScaleCrop>
  <HeadingPairs>
    <vt:vector size="4" baseType="variant">
      <vt:variant>
        <vt:lpstr>Theme</vt:lpstr>
      </vt:variant>
      <vt:variant>
        <vt:i4>3</vt:i4>
      </vt:variant>
      <vt:variant>
        <vt:lpstr>Slide Titles</vt:lpstr>
      </vt:variant>
      <vt:variant>
        <vt:i4>80</vt:i4>
      </vt:variant>
    </vt:vector>
  </HeadingPairs>
  <TitlesOfParts>
    <vt:vector size="83" baseType="lpstr">
      <vt:lpstr>MIX</vt:lpstr>
      <vt:lpstr>5-10219 MIX10 Keynote</vt:lpstr>
      <vt:lpstr>5-10219_MIX10_Keynote</vt:lpstr>
      <vt:lpstr>Programando en F#</vt:lpstr>
      <vt:lpstr>Índice</vt:lpstr>
      <vt:lpstr>Sobre el lenguaje y su origen</vt:lpstr>
      <vt:lpstr>Orígenes del Lenguaje</vt:lpstr>
      <vt:lpstr>¿Qué es F#? (I)</vt:lpstr>
      <vt:lpstr>¿Qué es F#? (II)</vt:lpstr>
      <vt:lpstr>Características del Lenguaje</vt:lpstr>
      <vt:lpstr>¿Cómo desarrollar en F#?</vt:lpstr>
      <vt:lpstr>Características básicas</vt:lpstr>
      <vt:lpstr>Fundamentos: Let</vt:lpstr>
      <vt:lpstr>Fundamentos: Tipos primitivos</vt:lpstr>
      <vt:lpstr>Fundamentos: Funciones(I)</vt:lpstr>
      <vt:lpstr>Fundamentos: Funciones(II)</vt:lpstr>
      <vt:lpstr>Fundamentos: Funciones(III)</vt:lpstr>
      <vt:lpstr>Fundamentos: Funciones(IV)</vt:lpstr>
      <vt:lpstr>Fundamentos: Funciones(V)</vt:lpstr>
      <vt:lpstr>Tipos básicos (I)</vt:lpstr>
      <vt:lpstr>Tipos básicos (II)</vt:lpstr>
      <vt:lpstr>Tipos básicos (III)</vt:lpstr>
      <vt:lpstr>Tipos básicos (IV)</vt:lpstr>
      <vt:lpstr>Tipos básicos (V)</vt:lpstr>
      <vt:lpstr>Tipos básicos (VI)</vt:lpstr>
      <vt:lpstr>Tipos básicos (VII)</vt:lpstr>
      <vt:lpstr>Tipos básicos (VIII)</vt:lpstr>
      <vt:lpstr>Tipos básicos (IX)</vt:lpstr>
      <vt:lpstr>Anatomía de un programa F#</vt:lpstr>
      <vt:lpstr>Características avanzadas</vt:lpstr>
      <vt:lpstr>Patrones</vt:lpstr>
      <vt:lpstr>Patrones</vt:lpstr>
      <vt:lpstr>Patrones</vt:lpstr>
      <vt:lpstr>Patrones</vt:lpstr>
      <vt:lpstr>Evaluación perezosa</vt:lpstr>
      <vt:lpstr>Evaluación perezosa</vt:lpstr>
      <vt:lpstr>Evaluación perezosa</vt:lpstr>
      <vt:lpstr>Secuencias</vt:lpstr>
      <vt:lpstr>Secuencias</vt:lpstr>
      <vt:lpstr>Secuencias</vt:lpstr>
      <vt:lpstr>Sequence</vt:lpstr>
      <vt:lpstr>Secuencias</vt:lpstr>
      <vt:lpstr>PowerPoint Presentation</vt:lpstr>
      <vt:lpstr>Recursión</vt:lpstr>
      <vt:lpstr>Recursión</vt:lpstr>
      <vt:lpstr>Recursión</vt:lpstr>
      <vt:lpstr>Recursión</vt:lpstr>
      <vt:lpstr>Recursión</vt:lpstr>
      <vt:lpstr>Recursión</vt:lpstr>
      <vt:lpstr>Recursión</vt:lpstr>
      <vt:lpstr>Recursión por la cola</vt:lpstr>
      <vt:lpstr>Recursión por la cola</vt:lpstr>
      <vt:lpstr>Recursión por la cola</vt:lpstr>
      <vt:lpstr>Continuaciones</vt:lpstr>
      <vt:lpstr>Continuaciones</vt:lpstr>
      <vt:lpstr>Recursión mutua</vt:lpstr>
      <vt:lpstr>Recursión mutua</vt:lpstr>
      <vt:lpstr>Recursión mutua</vt:lpstr>
      <vt:lpstr>Recursión mutua</vt:lpstr>
      <vt:lpstr>Recursión mutua</vt:lpstr>
      <vt:lpstr>Orientación a objetos</vt:lpstr>
      <vt:lpstr>Clases: Características</vt:lpstr>
      <vt:lpstr>Clases: Ejemplo</vt:lpstr>
      <vt:lpstr>Clases inmutables</vt:lpstr>
      <vt:lpstr>Clases inmutables: Ejemplo</vt:lpstr>
      <vt:lpstr>Clases mutables</vt:lpstr>
      <vt:lpstr>Clases mutables: Ejemplo</vt:lpstr>
      <vt:lpstr>Clases: Inmutables vs Mutables</vt:lpstr>
      <vt:lpstr>Integrando F# en una plataforma imperativa </vt:lpstr>
      <vt:lpstr>Vamos hacia un mundo declarativo</vt:lpstr>
      <vt:lpstr>Declarativa vs Imperativa</vt:lpstr>
      <vt:lpstr>Interoperabilidad</vt:lpstr>
      <vt:lpstr>Interoperabilidad: Capa de transición</vt:lpstr>
      <vt:lpstr>Arquitecturas software declarativas</vt:lpstr>
      <vt:lpstr>Arquitecturas software declarativas</vt:lpstr>
      <vt:lpstr>Arquitecturas software declarativas</vt:lpstr>
      <vt:lpstr>Arquitecturas software declarativas</vt:lpstr>
      <vt:lpstr>Arquitecturas software declarativas</vt:lpstr>
      <vt:lpstr>El futuro de F#</vt:lpstr>
      <vt:lpstr>F# en la enseñanza</vt:lpstr>
      <vt:lpstr>Por dónde empezar</vt:lpstr>
      <vt:lpstr>Por dónde empezar</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MIX10</dc:subject>
  <dc:creator>Javi</dc:creator>
  <dc:description>Template: 
Formatting: Lynnette Spear, Silver Fox Productions
Event Date: March 15-17, 2010
Event Location: Las Vegas, Mandalay Bay Hotel
Audience Type: Internal/External</dc:description>
  <cp:lastModifiedBy>beni</cp:lastModifiedBy>
  <cp:revision>345</cp:revision>
  <dcterms:created xsi:type="dcterms:W3CDTF">2010-04-19T18:06:09Z</dcterms:created>
  <dcterms:modified xsi:type="dcterms:W3CDTF">2010-04-20T15:01:42Z</dcterms:modified>
</cp:coreProperties>
</file>